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Override1.xml" ContentType="application/vnd.openxmlformats-officedocument.themeOverride+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2" r:id="rId3"/>
    <p:sldMasterId id="2147483790" r:id="rId4"/>
  </p:sldMasterIdLst>
  <p:notesMasterIdLst>
    <p:notesMasterId r:id="rId73"/>
  </p:notesMasterIdLst>
  <p:sldIdLst>
    <p:sldId id="2106" r:id="rId5"/>
    <p:sldId id="256" r:id="rId6"/>
    <p:sldId id="2090" r:id="rId7"/>
    <p:sldId id="1323" r:id="rId8"/>
    <p:sldId id="2101" r:id="rId9"/>
    <p:sldId id="2100" r:id="rId10"/>
    <p:sldId id="1346" r:id="rId11"/>
    <p:sldId id="1324" r:id="rId12"/>
    <p:sldId id="1325" r:id="rId13"/>
    <p:sldId id="1326" r:id="rId14"/>
    <p:sldId id="1327" r:id="rId15"/>
    <p:sldId id="2093" r:id="rId16"/>
    <p:sldId id="2094" r:id="rId17"/>
    <p:sldId id="2095" r:id="rId18"/>
    <p:sldId id="2096" r:id="rId19"/>
    <p:sldId id="2107" r:id="rId20"/>
    <p:sldId id="1347" r:id="rId21"/>
    <p:sldId id="1241" r:id="rId22"/>
    <p:sldId id="2102" r:id="rId23"/>
    <p:sldId id="1244" r:id="rId24"/>
    <p:sldId id="1372" r:id="rId25"/>
    <p:sldId id="1373" r:id="rId26"/>
    <p:sldId id="2098" r:id="rId27"/>
    <p:sldId id="1368" r:id="rId28"/>
    <p:sldId id="1369" r:id="rId29"/>
    <p:sldId id="1377" r:id="rId30"/>
    <p:sldId id="1375" r:id="rId31"/>
    <p:sldId id="1358" r:id="rId32"/>
    <p:sldId id="1365" r:id="rId33"/>
    <p:sldId id="2092" r:id="rId34"/>
    <p:sldId id="1366" r:id="rId35"/>
    <p:sldId id="1367" r:id="rId36"/>
    <p:sldId id="263" r:id="rId37"/>
    <p:sldId id="2103" r:id="rId38"/>
    <p:sldId id="1267" r:id="rId39"/>
    <p:sldId id="1274" r:id="rId40"/>
    <p:sldId id="1268" r:id="rId41"/>
    <p:sldId id="1269" r:id="rId42"/>
    <p:sldId id="1272" r:id="rId43"/>
    <p:sldId id="1273" r:id="rId44"/>
    <p:sldId id="1399" r:id="rId45"/>
    <p:sldId id="1362" r:id="rId46"/>
    <p:sldId id="1349" r:id="rId47"/>
    <p:sldId id="1350" r:id="rId48"/>
    <p:sldId id="1351" r:id="rId49"/>
    <p:sldId id="1352" r:id="rId50"/>
    <p:sldId id="1353" r:id="rId51"/>
    <p:sldId id="1354" r:id="rId52"/>
    <p:sldId id="1355" r:id="rId53"/>
    <p:sldId id="266" r:id="rId54"/>
    <p:sldId id="268" r:id="rId55"/>
    <p:sldId id="269" r:id="rId56"/>
    <p:sldId id="270" r:id="rId57"/>
    <p:sldId id="271" r:id="rId58"/>
    <p:sldId id="272" r:id="rId59"/>
    <p:sldId id="273" r:id="rId60"/>
    <p:sldId id="274" r:id="rId61"/>
    <p:sldId id="1356" r:id="rId62"/>
    <p:sldId id="1357" r:id="rId63"/>
    <p:sldId id="1316" r:id="rId64"/>
    <p:sldId id="2099" r:id="rId65"/>
    <p:sldId id="1317" r:id="rId66"/>
    <p:sldId id="1318" r:id="rId67"/>
    <p:sldId id="1319" r:id="rId68"/>
    <p:sldId id="1320" r:id="rId69"/>
    <p:sldId id="1321" r:id="rId70"/>
    <p:sldId id="1322" r:id="rId71"/>
    <p:sldId id="2108" r:id="rId72"/>
  </p:sldIdLst>
  <p:sldSz cx="12192000" cy="6858000"/>
  <p:notesSz cx="6858000" cy="9144000"/>
  <p:defaultTextStyle>
    <a:defPPr>
      <a:defRPr lang="en-US"/>
    </a:defPPr>
    <a:lvl1pPr algn="l" defTabSz="457200" rtl="0" eaLnBrk="0" fontAlgn="base" hangingPunct="0">
      <a:spcBef>
        <a:spcPct val="0"/>
      </a:spcBef>
      <a:spcAft>
        <a:spcPct val="0"/>
      </a:spcAft>
      <a:defRPr kern="1200">
        <a:solidFill>
          <a:schemeClr val="tx1"/>
        </a:solidFill>
        <a:latin typeface="Franklin Gothic Book" panose="020B0503020102020204" pitchFamily="34" charset="0"/>
        <a:ea typeface="+mn-ea"/>
        <a:cs typeface="+mn-cs"/>
      </a:defRPr>
    </a:lvl1pPr>
    <a:lvl2pPr marL="457200" algn="l" defTabSz="457200" rtl="0" eaLnBrk="0" fontAlgn="base" hangingPunct="0">
      <a:spcBef>
        <a:spcPct val="0"/>
      </a:spcBef>
      <a:spcAft>
        <a:spcPct val="0"/>
      </a:spcAft>
      <a:defRPr kern="1200">
        <a:solidFill>
          <a:schemeClr val="tx1"/>
        </a:solidFill>
        <a:latin typeface="Franklin Gothic Book" panose="020B0503020102020204" pitchFamily="34" charset="0"/>
        <a:ea typeface="+mn-ea"/>
        <a:cs typeface="+mn-cs"/>
      </a:defRPr>
    </a:lvl2pPr>
    <a:lvl3pPr marL="914400" algn="l" defTabSz="457200" rtl="0" eaLnBrk="0" fontAlgn="base" hangingPunct="0">
      <a:spcBef>
        <a:spcPct val="0"/>
      </a:spcBef>
      <a:spcAft>
        <a:spcPct val="0"/>
      </a:spcAft>
      <a:defRPr kern="1200">
        <a:solidFill>
          <a:schemeClr val="tx1"/>
        </a:solidFill>
        <a:latin typeface="Franklin Gothic Book" panose="020B0503020102020204" pitchFamily="34" charset="0"/>
        <a:ea typeface="+mn-ea"/>
        <a:cs typeface="+mn-cs"/>
      </a:defRPr>
    </a:lvl3pPr>
    <a:lvl4pPr marL="1371600" algn="l" defTabSz="457200" rtl="0" eaLnBrk="0" fontAlgn="base" hangingPunct="0">
      <a:spcBef>
        <a:spcPct val="0"/>
      </a:spcBef>
      <a:spcAft>
        <a:spcPct val="0"/>
      </a:spcAft>
      <a:defRPr kern="1200">
        <a:solidFill>
          <a:schemeClr val="tx1"/>
        </a:solidFill>
        <a:latin typeface="Franklin Gothic Book" panose="020B0503020102020204" pitchFamily="34" charset="0"/>
        <a:ea typeface="+mn-ea"/>
        <a:cs typeface="+mn-cs"/>
      </a:defRPr>
    </a:lvl4pPr>
    <a:lvl5pPr marL="1828800" algn="l" defTabSz="457200" rtl="0" eaLnBrk="0" fontAlgn="base" hangingPunct="0">
      <a:spcBef>
        <a:spcPct val="0"/>
      </a:spcBef>
      <a:spcAft>
        <a:spcPct val="0"/>
      </a:spcAft>
      <a:defRPr kern="1200">
        <a:solidFill>
          <a:schemeClr val="tx1"/>
        </a:solidFill>
        <a:latin typeface="Franklin Gothic Book" panose="020B0503020102020204" pitchFamily="34" charset="0"/>
        <a:ea typeface="+mn-ea"/>
        <a:cs typeface="+mn-cs"/>
      </a:defRPr>
    </a:lvl5pPr>
    <a:lvl6pPr marL="2286000" algn="l" defTabSz="914400" rtl="0" eaLnBrk="1" latinLnBrk="0" hangingPunct="1">
      <a:defRPr kern="1200">
        <a:solidFill>
          <a:schemeClr val="tx1"/>
        </a:solidFill>
        <a:latin typeface="Franklin Gothic Book" panose="020B0503020102020204" pitchFamily="34" charset="0"/>
        <a:ea typeface="+mn-ea"/>
        <a:cs typeface="+mn-cs"/>
      </a:defRPr>
    </a:lvl6pPr>
    <a:lvl7pPr marL="2743200" algn="l" defTabSz="914400" rtl="0" eaLnBrk="1" latinLnBrk="0" hangingPunct="1">
      <a:defRPr kern="1200">
        <a:solidFill>
          <a:schemeClr val="tx1"/>
        </a:solidFill>
        <a:latin typeface="Franklin Gothic Book" panose="020B0503020102020204" pitchFamily="34" charset="0"/>
        <a:ea typeface="+mn-ea"/>
        <a:cs typeface="+mn-cs"/>
      </a:defRPr>
    </a:lvl7pPr>
    <a:lvl8pPr marL="3200400" algn="l" defTabSz="914400" rtl="0" eaLnBrk="1" latinLnBrk="0" hangingPunct="1">
      <a:defRPr kern="1200">
        <a:solidFill>
          <a:schemeClr val="tx1"/>
        </a:solidFill>
        <a:latin typeface="Franklin Gothic Book" panose="020B0503020102020204" pitchFamily="34" charset="0"/>
        <a:ea typeface="+mn-ea"/>
        <a:cs typeface="+mn-cs"/>
      </a:defRPr>
    </a:lvl8pPr>
    <a:lvl9pPr marL="3657600" algn="l" defTabSz="914400" rtl="0" eaLnBrk="1" latinLnBrk="0" hangingPunct="1">
      <a:defRPr kern="1200">
        <a:solidFill>
          <a:schemeClr val="tx1"/>
        </a:solidFill>
        <a:latin typeface="Franklin Gothic Book" panose="020B0503020102020204"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034" autoAdjust="0"/>
    <p:restoredTop sz="94626" autoAdjust="0"/>
  </p:normalViewPr>
  <p:slideViewPr>
    <p:cSldViewPr snapToGrid="0">
      <p:cViewPr varScale="1">
        <p:scale>
          <a:sx n="117" d="100"/>
          <a:sy n="117" d="100"/>
        </p:scale>
        <p:origin x="200" y="256"/>
      </p:cViewPr>
      <p:guideLst>
        <p:guide orient="horz" pos="2160"/>
        <p:guide pos="3840"/>
      </p:guideLst>
    </p:cSldViewPr>
  </p:slideViewPr>
  <p:notesTextViewPr>
    <p:cViewPr>
      <p:scale>
        <a:sx n="1" d="1"/>
        <a:sy n="1" d="1"/>
      </p:scale>
      <p:origin x="0" y="0"/>
    </p:cViewPr>
  </p:notesTextViewPr>
  <p:sorterViewPr>
    <p:cViewPr>
      <p:scale>
        <a:sx n="141" d="100"/>
        <a:sy n="141" d="100"/>
      </p:scale>
      <p:origin x="0" y="14784"/>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16" Type="http://schemas.openxmlformats.org/officeDocument/2006/relationships/slide" Target="slides/slide1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slide" Target="slides/slide62.xml"/><Relationship Id="rId74" Type="http://schemas.openxmlformats.org/officeDocument/2006/relationships/presProps" Target="presProps.xml"/><Relationship Id="rId5" Type="http://schemas.openxmlformats.org/officeDocument/2006/relationships/slide" Target="slides/slide1.xml"/><Relationship Id="rId61" Type="http://schemas.openxmlformats.org/officeDocument/2006/relationships/slide" Target="slides/slide57.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tableStyles" Target="tableStyles.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3" Type="http://schemas.openxmlformats.org/officeDocument/2006/relationships/slideMaster" Target="slideMasters/slideMaster1.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notesMaster" Target="notesMasters/notesMaster1.xml"/><Relationship Id="rId4" Type="http://schemas.openxmlformats.org/officeDocument/2006/relationships/slideMaster" Target="slideMasters/slideMaster2.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theme" Target="theme/theme1.xml"/><Relationship Id="rId7" Type="http://schemas.openxmlformats.org/officeDocument/2006/relationships/slide" Target="slides/slide3.xml"/><Relationship Id="rId71" Type="http://schemas.openxmlformats.org/officeDocument/2006/relationships/slide" Target="slides/slide67.xml"/><Relationship Id="rId2" Type="http://schemas.openxmlformats.org/officeDocument/2006/relationships/customXml" Target="../customXml/item2.xml"/><Relationship Id="rId29" Type="http://schemas.openxmlformats.org/officeDocument/2006/relationships/slide" Target="slides/slide25.xml"/></Relationships>
</file>

<file path=ppt/media/image1.png>
</file>

<file path=ppt/media/image10.png>
</file>

<file path=ppt/media/image11.png>
</file>

<file path=ppt/media/image12.png>
</file>

<file path=ppt/media/image13.png>
</file>

<file path=ppt/media/image15.png>
</file>

<file path=ppt/media/image16.png>
</file>

<file path=ppt/media/image17.png>
</file>

<file path=ppt/media/image18.png>
</file>

<file path=ppt/media/image19.png>
</file>

<file path=ppt/media/image21.png>
</file>

<file path=ppt/media/image22.png>
</file>

<file path=ppt/media/image23.png>
</file>

<file path=ppt/media/image4.png>
</file>

<file path=ppt/media/image5.png>
</file>

<file path=ppt/media/image6.jpe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FD70C4F-7FD0-0947-A571-E5056B9B7EF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eaLnBrk="1" fontAlgn="auto" hangingPunct="1">
              <a:spcBef>
                <a:spcPts val="0"/>
              </a:spcBef>
              <a:spcAft>
                <a:spcPts val="0"/>
              </a:spcAft>
              <a:defRPr sz="1200">
                <a:latin typeface="+mn-lt"/>
              </a:defRPr>
            </a:lvl1pPr>
          </a:lstStyle>
          <a:p>
            <a:pPr>
              <a:defRPr/>
            </a:pPr>
            <a:endParaRPr lang="en-US"/>
          </a:p>
        </p:txBody>
      </p:sp>
      <p:sp>
        <p:nvSpPr>
          <p:cNvPr id="3" name="Date Placeholder 2">
            <a:extLst>
              <a:ext uri="{FF2B5EF4-FFF2-40B4-BE49-F238E27FC236}">
                <a16:creationId xmlns:a16="http://schemas.microsoft.com/office/drawing/2014/main" id="{844893A8-F39D-654C-8EBA-13ECF83D707F}"/>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eaLnBrk="1" fontAlgn="auto" hangingPunct="1">
              <a:spcBef>
                <a:spcPts val="0"/>
              </a:spcBef>
              <a:spcAft>
                <a:spcPts val="0"/>
              </a:spcAft>
              <a:defRPr sz="1200">
                <a:latin typeface="+mn-lt"/>
              </a:defRPr>
            </a:lvl1pPr>
          </a:lstStyle>
          <a:p>
            <a:pPr>
              <a:defRPr/>
            </a:pPr>
            <a:fld id="{852DD5AA-C856-A54B-BEFC-C8CC1A4B02F5}" type="datetimeFigureOut">
              <a:rPr lang="en-US"/>
              <a:pPr>
                <a:defRPr/>
              </a:pPr>
              <a:t>10/1/21</a:t>
            </a:fld>
            <a:endParaRPr lang="en-US"/>
          </a:p>
        </p:txBody>
      </p:sp>
      <p:sp>
        <p:nvSpPr>
          <p:cNvPr id="4" name="Slide Image Placeholder 3">
            <a:extLst>
              <a:ext uri="{FF2B5EF4-FFF2-40B4-BE49-F238E27FC236}">
                <a16:creationId xmlns:a16="http://schemas.microsoft.com/office/drawing/2014/main" id="{399AF50E-0A3D-1746-8979-67CF27C69658}"/>
              </a:ext>
            </a:extLst>
          </p:cNvPr>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a:extLst>
              <a:ext uri="{FF2B5EF4-FFF2-40B4-BE49-F238E27FC236}">
                <a16:creationId xmlns:a16="http://schemas.microsoft.com/office/drawing/2014/main" id="{B100E44A-4D84-E542-ABA2-7E022B1E0F80}"/>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CE790D20-B983-BB47-AAE7-B9362BEF17C2}"/>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defRPr>
            </a:lvl1pPr>
          </a:lstStyle>
          <a:p>
            <a:pPr>
              <a:defRPr/>
            </a:pPr>
            <a:endParaRPr lang="en-US"/>
          </a:p>
        </p:txBody>
      </p:sp>
      <p:sp>
        <p:nvSpPr>
          <p:cNvPr id="7" name="Slide Number Placeholder 6">
            <a:extLst>
              <a:ext uri="{FF2B5EF4-FFF2-40B4-BE49-F238E27FC236}">
                <a16:creationId xmlns:a16="http://schemas.microsoft.com/office/drawing/2014/main" id="{9D774DC7-4281-A64B-BD50-42ED2CDB9197}"/>
              </a:ext>
            </a:extLst>
          </p:cNvPr>
          <p:cNvSpPr>
            <a:spLocks noGrp="1"/>
          </p:cNvSpPr>
          <p:nvPr>
            <p:ph type="sldNum" sz="quarter" idx="5"/>
          </p:nvPr>
        </p:nvSpPr>
        <p:spPr>
          <a:xfrm>
            <a:off x="3884613" y="8685213"/>
            <a:ext cx="2971800" cy="458787"/>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panose="020F0502020204030204" pitchFamily="34" charset="0"/>
              </a:defRPr>
            </a:lvl1pPr>
          </a:lstStyle>
          <a:p>
            <a:fld id="{1D6E03D7-FA09-5043-936F-A88B3C5DA165}" type="slidenum">
              <a:rPr lang="en-US" altLang="en-US"/>
              <a:pPr/>
              <a:t>‹#›</a:t>
            </a:fld>
            <a:endParaRPr lang="en-US" altLang="en-US"/>
          </a:p>
        </p:txBody>
      </p:sp>
    </p:spTree>
  </p:cSld>
  <p:clrMap bg1="lt1" tx1="dk1" bg2="lt2" tx2="dk2" accent1="accent1" accent2="accent2" accent3="accent3" accent4="accent4" accent5="accent5" accent6="accent6" hlink="hlink" folHlink="folHlink"/>
  <p:notesStyle>
    <a:lvl1pPr algn="l" defTabSz="912813" rtl="0" eaLnBrk="0" fontAlgn="base" hangingPunct="0">
      <a:spcBef>
        <a:spcPct val="30000"/>
      </a:spcBef>
      <a:spcAft>
        <a:spcPct val="0"/>
      </a:spcAft>
      <a:defRPr sz="1200" kern="1200">
        <a:solidFill>
          <a:schemeClr val="tx1"/>
        </a:solidFill>
        <a:latin typeface="+mn-lt"/>
        <a:ea typeface="+mn-ea"/>
        <a:cs typeface="+mn-cs"/>
      </a:defRPr>
    </a:lvl1pPr>
    <a:lvl2pPr marL="455613" algn="l" defTabSz="912813" rtl="0" eaLnBrk="0" fontAlgn="base" hangingPunct="0">
      <a:spcBef>
        <a:spcPct val="30000"/>
      </a:spcBef>
      <a:spcAft>
        <a:spcPct val="0"/>
      </a:spcAft>
      <a:defRPr sz="1200" kern="1200">
        <a:solidFill>
          <a:schemeClr val="tx1"/>
        </a:solidFill>
        <a:latin typeface="+mn-lt"/>
        <a:ea typeface="+mn-ea"/>
        <a:cs typeface="+mn-cs"/>
      </a:defRPr>
    </a:lvl2pPr>
    <a:lvl3pPr marL="912813" algn="l" defTabSz="912813" rtl="0" eaLnBrk="0" fontAlgn="base" hangingPunct="0">
      <a:spcBef>
        <a:spcPct val="30000"/>
      </a:spcBef>
      <a:spcAft>
        <a:spcPct val="0"/>
      </a:spcAft>
      <a:defRPr sz="1200" kern="1200">
        <a:solidFill>
          <a:schemeClr val="tx1"/>
        </a:solidFill>
        <a:latin typeface="+mn-lt"/>
        <a:ea typeface="+mn-ea"/>
        <a:cs typeface="+mn-cs"/>
      </a:defRPr>
    </a:lvl3pPr>
    <a:lvl4pPr marL="1370013" algn="l" defTabSz="912813" rtl="0" eaLnBrk="0" fontAlgn="base" hangingPunct="0">
      <a:spcBef>
        <a:spcPct val="30000"/>
      </a:spcBef>
      <a:spcAft>
        <a:spcPct val="0"/>
      </a:spcAft>
      <a:defRPr sz="1200" kern="1200">
        <a:solidFill>
          <a:schemeClr val="tx1"/>
        </a:solidFill>
        <a:latin typeface="+mn-lt"/>
        <a:ea typeface="+mn-ea"/>
        <a:cs typeface="+mn-cs"/>
      </a:defRPr>
    </a:lvl4pPr>
    <a:lvl5pPr marL="1827213" algn="l" defTabSz="912813" rtl="0" eaLnBrk="0" fontAlgn="base" hangingPunct="0">
      <a:spcBef>
        <a:spcPct val="30000"/>
      </a:spcBef>
      <a:spcAft>
        <a:spcPct val="0"/>
      </a:spcAft>
      <a:defRPr sz="1200" kern="1200">
        <a:solidFill>
          <a:schemeClr val="tx1"/>
        </a:solidFill>
        <a:latin typeface="+mn-lt"/>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Slide Image Placeholder 1">
            <a:extLst>
              <a:ext uri="{FF2B5EF4-FFF2-40B4-BE49-F238E27FC236}">
                <a16:creationId xmlns:a16="http://schemas.microsoft.com/office/drawing/2014/main" id="{601FB77F-FC73-B94F-982D-11AEEEF529E5}"/>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6387" name="Notes Placeholder 2">
            <a:extLst>
              <a:ext uri="{FF2B5EF4-FFF2-40B4-BE49-F238E27FC236}">
                <a16:creationId xmlns:a16="http://schemas.microsoft.com/office/drawing/2014/main" id="{6034B5D5-47BB-5340-BF23-63E389152D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16388" name="Slide Number Placeholder 3">
            <a:extLst>
              <a:ext uri="{FF2B5EF4-FFF2-40B4-BE49-F238E27FC236}">
                <a16:creationId xmlns:a16="http://schemas.microsoft.com/office/drawing/2014/main" id="{2A894FB1-8CF7-DF44-96D8-5ADAAD744C0D}"/>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fld id="{0EFF15EB-140C-674D-AA6D-567AF3482201}" type="slidenum">
              <a:rPr lang="en-US" altLang="en-US">
                <a:latin typeface="Calibri" panose="020F0502020204030204" pitchFamily="34" charset="0"/>
              </a:rPr>
              <a:pPr/>
              <a:t>8</a:t>
            </a:fld>
            <a:endParaRPr lang="en-US" altLang="en-US">
              <a:latin typeface="Calibri" panose="020F0502020204030204" pitchFamily="34"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Slide Image Placeholder 1">
            <a:extLst>
              <a:ext uri="{FF2B5EF4-FFF2-40B4-BE49-F238E27FC236}">
                <a16:creationId xmlns:a16="http://schemas.microsoft.com/office/drawing/2014/main" id="{DE04241F-09AE-5F48-BC0B-024338A06D5D}"/>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8131" name="Notes Placeholder 2">
            <a:extLst>
              <a:ext uri="{FF2B5EF4-FFF2-40B4-BE49-F238E27FC236}">
                <a16:creationId xmlns:a16="http://schemas.microsoft.com/office/drawing/2014/main" id="{DA7ABC9C-D606-F347-BFC5-4943535915A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altLang="en-US"/>
              <a:t>https://itsalocke.com/crisp-dm/</a:t>
            </a:r>
          </a:p>
        </p:txBody>
      </p:sp>
      <p:sp>
        <p:nvSpPr>
          <p:cNvPr id="48132" name="Slide Number Placeholder 3">
            <a:extLst>
              <a:ext uri="{FF2B5EF4-FFF2-40B4-BE49-F238E27FC236}">
                <a16:creationId xmlns:a16="http://schemas.microsoft.com/office/drawing/2014/main" id="{EDEBF34F-1F78-244C-838A-B4EA2F9337C1}"/>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fld id="{89E2E00D-3D36-1241-ACB7-C20FAC5F3F9C}" type="slidenum">
              <a:rPr lang="en-US" altLang="en-US">
                <a:latin typeface="Calibri" panose="020F0502020204030204" pitchFamily="34" charset="0"/>
              </a:rPr>
              <a:pPr/>
              <a:t>38</a:t>
            </a:fld>
            <a:endParaRPr lang="en-US" altLang="en-US">
              <a:latin typeface="Calibri" panose="020F0502020204030204" pitchFamily="34"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a:extLst>
              <a:ext uri="{FF2B5EF4-FFF2-40B4-BE49-F238E27FC236}">
                <a16:creationId xmlns:a16="http://schemas.microsoft.com/office/drawing/2014/main" id="{8312F9B5-AD84-0D4C-B80A-FDD810C182DC}"/>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0179" name="Notes Placeholder 2">
            <a:extLst>
              <a:ext uri="{FF2B5EF4-FFF2-40B4-BE49-F238E27FC236}">
                <a16:creationId xmlns:a16="http://schemas.microsoft.com/office/drawing/2014/main" id="{2CA9597C-DD6E-5246-A5D6-DE68D776188D}"/>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50180" name="Slide Number Placeholder 3">
            <a:extLst>
              <a:ext uri="{FF2B5EF4-FFF2-40B4-BE49-F238E27FC236}">
                <a16:creationId xmlns:a16="http://schemas.microsoft.com/office/drawing/2014/main" id="{1E01429C-2E8F-E049-B976-0582C3AEB527}"/>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fld id="{F7A4D1F8-F7D7-F445-AD67-0D08AAC4BEF3}" type="slidenum">
              <a:rPr lang="en-US" altLang="en-US">
                <a:latin typeface="Calibri" panose="020F0502020204030204" pitchFamily="34" charset="0"/>
              </a:rPr>
              <a:pPr/>
              <a:t>39</a:t>
            </a:fld>
            <a:endParaRPr lang="en-US" altLang="en-US">
              <a:latin typeface="Calibri" panose="020F0502020204030204" pitchFamily="34"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Slide Image Placeholder 1">
            <a:extLst>
              <a:ext uri="{FF2B5EF4-FFF2-40B4-BE49-F238E27FC236}">
                <a16:creationId xmlns:a16="http://schemas.microsoft.com/office/drawing/2014/main" id="{A3DA9EBA-BA70-5F4E-8CC6-FC6B1B11B84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2227" name="Notes Placeholder 2">
            <a:extLst>
              <a:ext uri="{FF2B5EF4-FFF2-40B4-BE49-F238E27FC236}">
                <a16:creationId xmlns:a16="http://schemas.microsoft.com/office/drawing/2014/main" id="{BC974952-5940-8C48-92B2-8F50C83DF0B1}"/>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52228" name="Slide Number Placeholder 3">
            <a:extLst>
              <a:ext uri="{FF2B5EF4-FFF2-40B4-BE49-F238E27FC236}">
                <a16:creationId xmlns:a16="http://schemas.microsoft.com/office/drawing/2014/main" id="{2C7781F1-9A3B-5740-BAE1-A64E8F135BB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fld id="{17528568-CBB1-4848-8243-85FD150B8370}" type="slidenum">
              <a:rPr lang="en-US" altLang="en-US">
                <a:latin typeface="Calibri" panose="020F0502020204030204" pitchFamily="34" charset="0"/>
              </a:rPr>
              <a:pPr/>
              <a:t>40</a:t>
            </a:fld>
            <a:endParaRPr lang="en-US" altLang="en-US">
              <a:latin typeface="Calibri" panose="020F0502020204030204" pitchFamily="34"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Slide Image Placeholder 1">
            <a:extLst>
              <a:ext uri="{FF2B5EF4-FFF2-40B4-BE49-F238E27FC236}">
                <a16:creationId xmlns:a16="http://schemas.microsoft.com/office/drawing/2014/main" id="{C88EAB45-FC81-6B45-9E51-663B58B5BB26}"/>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4275" name="Notes Placeholder 2">
            <a:extLst>
              <a:ext uri="{FF2B5EF4-FFF2-40B4-BE49-F238E27FC236}">
                <a16:creationId xmlns:a16="http://schemas.microsoft.com/office/drawing/2014/main" id="{048A14D2-E308-B94B-B38B-1E2B7017294A}"/>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54276" name="Slide Number Placeholder 3">
            <a:extLst>
              <a:ext uri="{FF2B5EF4-FFF2-40B4-BE49-F238E27FC236}">
                <a16:creationId xmlns:a16="http://schemas.microsoft.com/office/drawing/2014/main" id="{78B27BFD-AFC7-B240-8462-6411615B8B68}"/>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fld id="{1C21F7CE-EEDF-C440-8003-5D144E8DCC2E}" type="slidenum">
              <a:rPr lang="en-US" altLang="en-US">
                <a:latin typeface="Calibri" panose="020F0502020204030204" pitchFamily="34" charset="0"/>
              </a:rPr>
              <a:pPr/>
              <a:t>41</a:t>
            </a:fld>
            <a:endParaRPr lang="en-US" altLang="en-US">
              <a:latin typeface="Calibri" panose="020F0502020204030204" pitchFamily="34"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Slide Image Placeholder 1">
            <a:extLst>
              <a:ext uri="{FF2B5EF4-FFF2-40B4-BE49-F238E27FC236}">
                <a16:creationId xmlns:a16="http://schemas.microsoft.com/office/drawing/2014/main" id="{5EE21539-0D30-294D-A027-517502D4AD36}"/>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9875" name="Notes Placeholder 2">
            <a:extLst>
              <a:ext uri="{FF2B5EF4-FFF2-40B4-BE49-F238E27FC236}">
                <a16:creationId xmlns:a16="http://schemas.microsoft.com/office/drawing/2014/main" id="{F5707FC5-8198-B84F-9879-950C91433B0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79876" name="Slide Number Placeholder 3">
            <a:extLst>
              <a:ext uri="{FF2B5EF4-FFF2-40B4-BE49-F238E27FC236}">
                <a16:creationId xmlns:a16="http://schemas.microsoft.com/office/drawing/2014/main" id="{96CDE907-51A3-304E-BABE-131DEA894188}"/>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fld id="{0A98CDFA-D55E-314D-B2A2-BAD51DC1EFB4}" type="slidenum">
              <a:rPr lang="en-US" altLang="en-US">
                <a:latin typeface="Calibri" panose="020F0502020204030204" pitchFamily="34" charset="0"/>
              </a:rPr>
              <a:pPr/>
              <a:t>64</a:t>
            </a:fld>
            <a:endParaRPr lang="en-US" altLang="en-US">
              <a:latin typeface="Calibri" panose="020F0502020204030204" pitchFamily="34"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Slide Image Placeholder 1">
            <a:extLst>
              <a:ext uri="{FF2B5EF4-FFF2-40B4-BE49-F238E27FC236}">
                <a16:creationId xmlns:a16="http://schemas.microsoft.com/office/drawing/2014/main" id="{6615EF79-86B2-2F44-954C-A8926C444B85}"/>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1923" name="Notes Placeholder 2">
            <a:extLst>
              <a:ext uri="{FF2B5EF4-FFF2-40B4-BE49-F238E27FC236}">
                <a16:creationId xmlns:a16="http://schemas.microsoft.com/office/drawing/2014/main" id="{19CDE701-1492-9649-BDB5-E0BEA9BD5EE1}"/>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81924" name="Slide Number Placeholder 3">
            <a:extLst>
              <a:ext uri="{FF2B5EF4-FFF2-40B4-BE49-F238E27FC236}">
                <a16:creationId xmlns:a16="http://schemas.microsoft.com/office/drawing/2014/main" id="{0597181D-4B9C-3540-8985-9335449F9D2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fld id="{BB1CF631-36DB-7A42-BF20-C70862839F72}" type="slidenum">
              <a:rPr lang="en-US" altLang="en-US">
                <a:latin typeface="Calibri" panose="020F0502020204030204" pitchFamily="34" charset="0"/>
              </a:rPr>
              <a:pPr/>
              <a:t>65</a:t>
            </a:fld>
            <a:endParaRPr lang="en-US" altLang="en-US">
              <a:latin typeface="Calibri" panose="020F0502020204030204" pitchFamily="34"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Slide Image Placeholder 1">
            <a:extLst>
              <a:ext uri="{FF2B5EF4-FFF2-40B4-BE49-F238E27FC236}">
                <a16:creationId xmlns:a16="http://schemas.microsoft.com/office/drawing/2014/main" id="{0A1F6818-6F85-3848-BCD2-1749E3BC9A5D}"/>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Notes Placeholder 2">
            <a:extLst>
              <a:ext uri="{FF2B5EF4-FFF2-40B4-BE49-F238E27FC236}">
                <a16:creationId xmlns:a16="http://schemas.microsoft.com/office/drawing/2014/main" id="{320F508B-1CC0-4345-A793-BE9A1F4F7D7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83972" name="Slide Number Placeholder 3">
            <a:extLst>
              <a:ext uri="{FF2B5EF4-FFF2-40B4-BE49-F238E27FC236}">
                <a16:creationId xmlns:a16="http://schemas.microsoft.com/office/drawing/2014/main" id="{CC72889F-0307-9546-ADE3-52B83573DC3B}"/>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fld id="{1FFE5CB9-C1A3-B041-A4D7-21AF161300C2}" type="slidenum">
              <a:rPr lang="en-US" altLang="en-US">
                <a:latin typeface="Calibri" panose="020F0502020204030204" pitchFamily="34" charset="0"/>
              </a:rPr>
              <a:pPr/>
              <a:t>66</a:t>
            </a:fld>
            <a:endParaRPr lang="en-US" altLang="en-US">
              <a:latin typeface="Calibri" panose="020F0502020204030204" pitchFamily="34"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Slide Image Placeholder 1">
            <a:extLst>
              <a:ext uri="{FF2B5EF4-FFF2-40B4-BE49-F238E27FC236}">
                <a16:creationId xmlns:a16="http://schemas.microsoft.com/office/drawing/2014/main" id="{3FB4D369-FC31-CD47-852D-758327D50B4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6019" name="Notes Placeholder 2">
            <a:extLst>
              <a:ext uri="{FF2B5EF4-FFF2-40B4-BE49-F238E27FC236}">
                <a16:creationId xmlns:a16="http://schemas.microsoft.com/office/drawing/2014/main" id="{66C21596-E199-3B4C-8568-87028235261D}"/>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86020" name="Slide Number Placeholder 3">
            <a:extLst>
              <a:ext uri="{FF2B5EF4-FFF2-40B4-BE49-F238E27FC236}">
                <a16:creationId xmlns:a16="http://schemas.microsoft.com/office/drawing/2014/main" id="{F10C9594-56B1-7E4F-AD85-57EE9D5A7A6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fld id="{8B0648D9-76C0-AD4C-A85E-B7D176F66779}" type="slidenum">
              <a:rPr lang="en-US" altLang="en-US">
                <a:latin typeface="Calibri" panose="020F0502020204030204" pitchFamily="34" charset="0"/>
              </a:rPr>
              <a:pPr/>
              <a:t>67</a:t>
            </a:fld>
            <a:endParaRPr lang="en-US" altLang="en-US">
              <a:latin typeface="Calibri" panose="020F0502020204030204" pitchFamily="34"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accent1"/>
        </a:solidFill>
        <a:effectLst/>
      </p:bgPr>
    </p:bg>
    <p:spTree>
      <p:nvGrpSpPr>
        <p:cNvPr id="1" name=""/>
        <p:cNvGrpSpPr/>
        <p:nvPr/>
      </p:nvGrpSpPr>
      <p:grpSpPr>
        <a:xfrm>
          <a:off x="0" y="0"/>
          <a:ext cx="0" cy="0"/>
          <a:chOff x="0" y="0"/>
          <a:chExt cx="0" cy="0"/>
        </a:xfrm>
      </p:grpSpPr>
      <p:grpSp>
        <p:nvGrpSpPr>
          <p:cNvPr id="4" name="Group 7">
            <a:extLst>
              <a:ext uri="{FF2B5EF4-FFF2-40B4-BE49-F238E27FC236}">
                <a16:creationId xmlns:a16="http://schemas.microsoft.com/office/drawing/2014/main" id="{A74EB441-DE9F-894B-9BE8-9778A5A37529}"/>
              </a:ext>
            </a:extLst>
          </p:cNvPr>
          <p:cNvGrpSpPr>
            <a:grpSpLocks/>
          </p:cNvGrpSpPr>
          <p:nvPr/>
        </p:nvGrpSpPr>
        <p:grpSpPr bwMode="auto">
          <a:xfrm>
            <a:off x="752475" y="744538"/>
            <a:ext cx="10674350" cy="5349875"/>
            <a:chOff x="752858" y="744469"/>
            <a:chExt cx="10674117" cy="5349671"/>
          </a:xfrm>
        </p:grpSpPr>
        <p:sp>
          <p:nvSpPr>
            <p:cNvPr id="5" name="Freeform 6">
              <a:extLst>
                <a:ext uri="{FF2B5EF4-FFF2-40B4-BE49-F238E27FC236}">
                  <a16:creationId xmlns:a16="http://schemas.microsoft.com/office/drawing/2014/main" id="{6C14E0D9-5EEA-CF4C-9CE7-31070376175A}"/>
                </a:ext>
              </a:extLst>
            </p:cNvPr>
            <p:cNvSpPr>
              <a:spLocks/>
            </p:cNvSpPr>
            <p:nvPr/>
          </p:nvSpPr>
          <p:spPr bwMode="auto">
            <a:xfrm>
              <a:off x="8151962" y="1685652"/>
              <a:ext cx="3275013" cy="4408488"/>
            </a:xfrm>
            <a:custGeom>
              <a:avLst/>
              <a:gdLst>
                <a:gd name="T0" fmla="*/ 2147483646 w 10000"/>
                <a:gd name="T1" fmla="*/ 0 h 10000"/>
                <a:gd name="T2" fmla="*/ 2147483646 w 10000"/>
                <a:gd name="T3" fmla="*/ 0 h 10000"/>
                <a:gd name="T4" fmla="*/ 2147483646 w 10000"/>
                <a:gd name="T5" fmla="*/ 2147483646 h 10000"/>
                <a:gd name="T6" fmla="*/ 0 w 10000"/>
                <a:gd name="T7" fmla="*/ 2147483646 h 10000"/>
                <a:gd name="T8" fmla="*/ 0 w 10000"/>
                <a:gd name="T9" fmla="*/ 2147483646 h 10000"/>
                <a:gd name="T10" fmla="*/ 2147483646 w 10000"/>
                <a:gd name="T11" fmla="*/ 2147483646 h 10000"/>
                <a:gd name="T12" fmla="*/ 2147483646 w 10000"/>
                <a:gd name="T13" fmla="*/ 0 h 1000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a:noFill/>
            </a:ln>
            <a:extLst>
              <a:ext uri="{91240B29-F687-4F45-9708-019B960494DF}">
                <a14:hiddenLine xmlns:a14="http://schemas.microsoft.com/office/drawing/2010/main" w="0">
                  <a:solidFill>
                    <a:srgbClr val="000000"/>
                  </a:solidFill>
                  <a:prstDash val="solid"/>
                  <a:round/>
                  <a:headEnd/>
                  <a:tailEnd/>
                </a14:hiddenLine>
              </a:ext>
            </a:extLst>
          </p:spPr>
          <p:txBody>
            <a:bodyPr/>
            <a:lstStyle/>
            <a:p>
              <a:endParaRPr lang="en-US"/>
            </a:p>
          </p:txBody>
        </p:sp>
        <p:sp>
          <p:nvSpPr>
            <p:cNvPr id="6" name="Freeform 6">
              <a:extLst>
                <a:ext uri="{FF2B5EF4-FFF2-40B4-BE49-F238E27FC236}">
                  <a16:creationId xmlns:a16="http://schemas.microsoft.com/office/drawing/2014/main" id="{2293660F-7188-CC49-9F01-C594D7D2D969}"/>
                </a:ext>
              </a:extLst>
            </p:cNvPr>
            <p:cNvSpPr>
              <a:spLocks/>
            </p:cNvSpPr>
            <p:nvPr/>
          </p:nvSpPr>
          <p:spPr bwMode="auto">
            <a:xfrm flipH="1" flipV="1">
              <a:off x="752858" y="744469"/>
              <a:ext cx="3275668" cy="4408488"/>
            </a:xfrm>
            <a:custGeom>
              <a:avLst/>
              <a:gdLst>
                <a:gd name="T0" fmla="*/ 2147483646 w 10002"/>
                <a:gd name="T1" fmla="*/ 0 h 10000"/>
                <a:gd name="T2" fmla="*/ 2147483646 w 10002"/>
                <a:gd name="T3" fmla="*/ 0 h 10000"/>
                <a:gd name="T4" fmla="*/ 2147483646 w 10002"/>
                <a:gd name="T5" fmla="*/ 2147483646 h 10000"/>
                <a:gd name="T6" fmla="*/ 70253286 w 10002"/>
                <a:gd name="T7" fmla="*/ 2147483646 h 10000"/>
                <a:gd name="T8" fmla="*/ 0 w 10002"/>
                <a:gd name="T9" fmla="*/ 2147483646 h 10000"/>
                <a:gd name="T10" fmla="*/ 2147483646 w 10002"/>
                <a:gd name="T11" fmla="*/ 2147483646 h 10000"/>
                <a:gd name="T12" fmla="*/ 2147483646 w 10002"/>
                <a:gd name="T13" fmla="*/ 0 h 1000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a:noFill/>
            </a:ln>
            <a:extLst>
              <a:ext uri="{91240B29-F687-4F45-9708-019B960494DF}">
                <a14:hiddenLine xmlns:a14="http://schemas.microsoft.com/office/drawing/2010/main" w="0">
                  <a:solidFill>
                    <a:srgbClr val="000000"/>
                  </a:solidFill>
                  <a:prstDash val="solid"/>
                  <a:round/>
                  <a:headEnd/>
                  <a:tailEnd/>
                </a14:hiddenLine>
              </a:ext>
            </a:extLst>
          </p:spPr>
          <p:txBody>
            <a:bodyPr/>
            <a:lstStyle/>
            <a:p>
              <a:endParaRPr lang="en-US"/>
            </a:p>
          </p:txBody>
        </p:sp>
      </p:grpSp>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3">
            <a:extLst>
              <a:ext uri="{FF2B5EF4-FFF2-40B4-BE49-F238E27FC236}">
                <a16:creationId xmlns:a16="http://schemas.microsoft.com/office/drawing/2014/main" id="{7085A764-94EC-4C4C-A1C2-F003041AA5A0}"/>
              </a:ext>
            </a:extLst>
          </p:cNvPr>
          <p:cNvSpPr>
            <a:spLocks noGrp="1"/>
          </p:cNvSpPr>
          <p:nvPr>
            <p:ph type="dt" sz="half" idx="10"/>
          </p:nvPr>
        </p:nvSpPr>
        <p:spPr>
          <a:xfrm>
            <a:off x="752475" y="6453188"/>
            <a:ext cx="1608138" cy="404812"/>
          </a:xfrm>
        </p:spPr>
        <p:txBody>
          <a:bodyPr/>
          <a:lstStyle>
            <a:lvl1pPr>
              <a:defRPr baseline="0">
                <a:solidFill>
                  <a:schemeClr val="tx2"/>
                </a:solidFill>
              </a:defRPr>
            </a:lvl1pPr>
          </a:lstStyle>
          <a:p>
            <a:pPr>
              <a:defRPr/>
            </a:pPr>
            <a:fld id="{D3A1E1EA-34CB-4448-8885-989E525866D1}" type="datetimeFigureOut">
              <a:rPr lang="en-US"/>
              <a:pPr>
                <a:defRPr/>
              </a:pPr>
              <a:t>10/1/21</a:t>
            </a:fld>
            <a:endParaRPr lang="en-US"/>
          </a:p>
        </p:txBody>
      </p:sp>
      <p:sp>
        <p:nvSpPr>
          <p:cNvPr id="8" name="Footer Placeholder 4">
            <a:extLst>
              <a:ext uri="{FF2B5EF4-FFF2-40B4-BE49-F238E27FC236}">
                <a16:creationId xmlns:a16="http://schemas.microsoft.com/office/drawing/2014/main" id="{184B91E5-BA1C-E24E-B74A-D99CEE70DCD1}"/>
              </a:ext>
            </a:extLst>
          </p:cNvPr>
          <p:cNvSpPr>
            <a:spLocks noGrp="1"/>
          </p:cNvSpPr>
          <p:nvPr>
            <p:ph type="ftr" sz="quarter" idx="11"/>
          </p:nvPr>
        </p:nvSpPr>
        <p:spPr>
          <a:xfrm>
            <a:off x="2584450" y="6453188"/>
            <a:ext cx="7023100" cy="404812"/>
          </a:xfrm>
        </p:spPr>
        <p:txBody>
          <a:bodyPr/>
          <a:lstStyle>
            <a:lvl1pPr algn="ctr">
              <a:defRPr baseline="0">
                <a:solidFill>
                  <a:schemeClr val="tx2"/>
                </a:solidFill>
              </a:defRPr>
            </a:lvl1pPr>
          </a:lstStyle>
          <a:p>
            <a:pPr>
              <a:defRPr/>
            </a:pPr>
            <a:endParaRPr lang="en-US"/>
          </a:p>
        </p:txBody>
      </p:sp>
      <p:sp>
        <p:nvSpPr>
          <p:cNvPr id="9" name="Slide Number Placeholder 5">
            <a:extLst>
              <a:ext uri="{FF2B5EF4-FFF2-40B4-BE49-F238E27FC236}">
                <a16:creationId xmlns:a16="http://schemas.microsoft.com/office/drawing/2014/main" id="{703C5041-C57F-B847-BE84-7B8754E79CF9}"/>
              </a:ext>
            </a:extLst>
          </p:cNvPr>
          <p:cNvSpPr>
            <a:spLocks noGrp="1"/>
          </p:cNvSpPr>
          <p:nvPr>
            <p:ph type="sldNum" sz="quarter" idx="12"/>
          </p:nvPr>
        </p:nvSpPr>
        <p:spPr>
          <a:xfrm>
            <a:off x="9831388" y="6453188"/>
            <a:ext cx="1595437" cy="404812"/>
          </a:xfrm>
        </p:spPr>
        <p:txBody>
          <a:bodyPr/>
          <a:lstStyle>
            <a:lvl1pPr>
              <a:defRPr/>
            </a:lvl1pPr>
          </a:lstStyle>
          <a:p>
            <a:fld id="{BBCE928A-5170-EF44-AF47-A35471BF3BA8}" type="slidenum">
              <a:rPr lang="en-US" altLang="en-US"/>
              <a:pPr/>
              <a:t>‹#›</a:t>
            </a:fld>
            <a:endParaRPr lang="en-US" altLang="en-US"/>
          </a:p>
        </p:txBody>
      </p:sp>
    </p:spTree>
    <p:extLst>
      <p:ext uri="{BB962C8B-B14F-4D97-AF65-F5344CB8AC3E}">
        <p14:creationId xmlns:p14="http://schemas.microsoft.com/office/powerpoint/2010/main" val="1588983796"/>
      </p:ext>
    </p:extLst>
  </p:cSld>
  <p:clrMapOvr>
    <a:masterClrMapping/>
  </p:clrMapOvr>
  <p:transition spd="med">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F3B910D-6776-644E-8EE7-2CB265321D21}"/>
              </a:ext>
            </a:extLst>
          </p:cNvPr>
          <p:cNvSpPr>
            <a:spLocks noGrp="1"/>
          </p:cNvSpPr>
          <p:nvPr>
            <p:ph type="dt" sz="half" idx="10"/>
          </p:nvPr>
        </p:nvSpPr>
        <p:spPr/>
        <p:txBody>
          <a:bodyPr/>
          <a:lstStyle>
            <a:lvl1pPr>
              <a:defRPr/>
            </a:lvl1pPr>
          </a:lstStyle>
          <a:p>
            <a:pPr>
              <a:defRPr/>
            </a:pPr>
            <a:fld id="{28E769C3-21C1-984A-9A68-0D19E6D3371E}" type="datetimeFigureOut">
              <a:rPr lang="en-US"/>
              <a:pPr>
                <a:defRPr/>
              </a:pPr>
              <a:t>10/1/21</a:t>
            </a:fld>
            <a:endParaRPr lang="en-US"/>
          </a:p>
        </p:txBody>
      </p:sp>
      <p:sp>
        <p:nvSpPr>
          <p:cNvPr id="5" name="Footer Placeholder 4">
            <a:extLst>
              <a:ext uri="{FF2B5EF4-FFF2-40B4-BE49-F238E27FC236}">
                <a16:creationId xmlns:a16="http://schemas.microsoft.com/office/drawing/2014/main" id="{31F02107-518D-7F4F-85B1-B79A8197D300}"/>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96959289-55AA-6B4F-8958-66B3C2274938}"/>
              </a:ext>
            </a:extLst>
          </p:cNvPr>
          <p:cNvSpPr>
            <a:spLocks noGrp="1"/>
          </p:cNvSpPr>
          <p:nvPr>
            <p:ph type="sldNum" sz="quarter" idx="12"/>
          </p:nvPr>
        </p:nvSpPr>
        <p:spPr/>
        <p:txBody>
          <a:bodyPr/>
          <a:lstStyle>
            <a:lvl1pPr>
              <a:defRPr/>
            </a:lvl1pPr>
          </a:lstStyle>
          <a:p>
            <a:fld id="{94B27AD3-E830-FD43-8447-C94510E5AE65}" type="slidenum">
              <a:rPr lang="en-US" altLang="en-US"/>
              <a:pPr/>
              <a:t>‹#›</a:t>
            </a:fld>
            <a:endParaRPr lang="en-US" altLang="en-US"/>
          </a:p>
        </p:txBody>
      </p:sp>
    </p:spTree>
    <p:extLst>
      <p:ext uri="{BB962C8B-B14F-4D97-AF65-F5344CB8AC3E}">
        <p14:creationId xmlns:p14="http://schemas.microsoft.com/office/powerpoint/2010/main" val="2028925627"/>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DBE6179-589D-7443-8CD1-7C63F55FC2ED}"/>
              </a:ext>
            </a:extLst>
          </p:cNvPr>
          <p:cNvSpPr>
            <a:spLocks noGrp="1"/>
          </p:cNvSpPr>
          <p:nvPr>
            <p:ph type="dt" sz="half" idx="10"/>
          </p:nvPr>
        </p:nvSpPr>
        <p:spPr/>
        <p:txBody>
          <a:bodyPr/>
          <a:lstStyle>
            <a:lvl1pPr>
              <a:defRPr/>
            </a:lvl1pPr>
          </a:lstStyle>
          <a:p>
            <a:pPr>
              <a:defRPr/>
            </a:pPr>
            <a:fld id="{8076BF9B-917E-9B4A-9770-B0DF4AD1CE8C}" type="datetimeFigureOut">
              <a:rPr lang="en-US"/>
              <a:pPr>
                <a:defRPr/>
              </a:pPr>
              <a:t>10/1/21</a:t>
            </a:fld>
            <a:endParaRPr lang="en-US"/>
          </a:p>
        </p:txBody>
      </p:sp>
      <p:sp>
        <p:nvSpPr>
          <p:cNvPr id="5" name="Footer Placeholder 4">
            <a:extLst>
              <a:ext uri="{FF2B5EF4-FFF2-40B4-BE49-F238E27FC236}">
                <a16:creationId xmlns:a16="http://schemas.microsoft.com/office/drawing/2014/main" id="{514F6131-64C9-284D-8E32-05D3F857E3E7}"/>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6468795A-E1F9-9943-B336-EC50403E0C9C}"/>
              </a:ext>
            </a:extLst>
          </p:cNvPr>
          <p:cNvSpPr>
            <a:spLocks noGrp="1"/>
          </p:cNvSpPr>
          <p:nvPr>
            <p:ph type="sldNum" sz="quarter" idx="12"/>
          </p:nvPr>
        </p:nvSpPr>
        <p:spPr/>
        <p:txBody>
          <a:bodyPr/>
          <a:lstStyle>
            <a:lvl1pPr>
              <a:defRPr/>
            </a:lvl1pPr>
          </a:lstStyle>
          <a:p>
            <a:fld id="{526335F8-3FC2-F744-8188-96C799C2CEFA}" type="slidenum">
              <a:rPr lang="en-US" altLang="en-US"/>
              <a:pPr/>
              <a:t>‹#›</a:t>
            </a:fld>
            <a:endParaRPr lang="en-US" altLang="en-US"/>
          </a:p>
        </p:txBody>
      </p:sp>
    </p:spTree>
    <p:extLst>
      <p:ext uri="{BB962C8B-B14F-4D97-AF65-F5344CB8AC3E}">
        <p14:creationId xmlns:p14="http://schemas.microsoft.com/office/powerpoint/2010/main" val="1625895519"/>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907726" y="1189177"/>
            <a:ext cx="11015036" cy="1985641"/>
          </a:xfrm>
        </p:spPr>
        <p:txBody>
          <a:bodyPr/>
          <a:lstStyle>
            <a:lvl1pPr marL="0" indent="0">
              <a:buNone/>
              <a:defRPr>
                <a:solidFill>
                  <a:schemeClr val="tx1">
                    <a:lumMod val="75000"/>
                  </a:schemeClr>
                </a:solidFill>
              </a:defRPr>
            </a:lvl1pPr>
            <a:lvl2pPr marL="0" indent="0">
              <a:buFontTx/>
              <a:buNone/>
              <a:defRPr sz="1961">
                <a:solidFill>
                  <a:schemeClr val="tx1">
                    <a:lumMod val="75000"/>
                  </a:schemeClr>
                </a:solidFill>
              </a:defRPr>
            </a:lvl2pPr>
            <a:lvl3pPr marL="224097" indent="0">
              <a:buNone/>
              <a:defRPr>
                <a:solidFill>
                  <a:schemeClr val="tx1">
                    <a:lumMod val="75000"/>
                  </a:schemeClr>
                </a:solidFill>
              </a:defRPr>
            </a:lvl3pPr>
            <a:lvl4pPr marL="448193" indent="0">
              <a:buNone/>
              <a:defRPr>
                <a:solidFill>
                  <a:schemeClr val="tx1">
                    <a:lumMod val="75000"/>
                  </a:schemeClr>
                </a:solidFill>
              </a:defRPr>
            </a:lvl4pPr>
            <a:lvl5pPr marL="672290" indent="0">
              <a:buNone/>
              <a:defRPr b="0" i="0">
                <a:solidFill>
                  <a:schemeClr val="tx1">
                    <a:lumMod val="75000"/>
                  </a:schemeClr>
                </a:solidFill>
                <a:latin typeface="Dagny OT" panose="020B0504020201020104" pitchFamily="34" charset="77"/>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1132135"/>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Blank">
    <p:spTree>
      <p:nvGrpSpPr>
        <p:cNvPr id="1" name=""/>
        <p:cNvGrpSpPr/>
        <p:nvPr/>
      </p:nvGrpSpPr>
      <p:grpSpPr>
        <a:xfrm>
          <a:off x="0" y="0"/>
          <a:ext cx="0" cy="0"/>
          <a:chOff x="0" y="0"/>
          <a:chExt cx="0" cy="0"/>
        </a:xfrm>
      </p:grpSpPr>
      <p:sp>
        <p:nvSpPr>
          <p:cNvPr id="5" name="Title Placeholder 1">
            <a:extLst>
              <a:ext uri="{FF2B5EF4-FFF2-40B4-BE49-F238E27FC236}">
                <a16:creationId xmlns:a16="http://schemas.microsoft.com/office/drawing/2014/main" id="{E988A18B-8B08-49D2-8EDD-D63CF2B033DF}"/>
              </a:ext>
            </a:extLst>
          </p:cNvPr>
          <p:cNvSpPr>
            <a:spLocks noGrp="1"/>
          </p:cNvSpPr>
          <p:nvPr>
            <p:ph type="title"/>
          </p:nvPr>
        </p:nvSpPr>
        <p:spPr>
          <a:xfrm>
            <a:off x="966037" y="440515"/>
            <a:ext cx="9153078" cy="548638"/>
          </a:xfrm>
          <a:prstGeom prst="rect">
            <a:avLst/>
          </a:prstGeom>
        </p:spPr>
        <p:txBody>
          <a:bodyPr rtlCol="0" anchor="ctr">
            <a:noAutofit/>
          </a:bodyPr>
          <a:lstStyle/>
          <a:p>
            <a:endParaRPr lang="en-US" dirty="0"/>
          </a:p>
        </p:txBody>
      </p:sp>
    </p:spTree>
    <p:extLst>
      <p:ext uri="{BB962C8B-B14F-4D97-AF65-F5344CB8AC3E}">
        <p14:creationId xmlns:p14="http://schemas.microsoft.com/office/powerpoint/2010/main" val="1321354049"/>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A1A612-8F92-084D-9D30-517C90C91A5C}"/>
              </a:ext>
            </a:extLst>
          </p:cNvPr>
          <p:cNvSpPr>
            <a:spLocks noGrp="1"/>
          </p:cNvSpPr>
          <p:nvPr>
            <p:ph type="ctrTitle" hasCustomPrompt="1"/>
          </p:nvPr>
        </p:nvSpPr>
        <p:spPr>
          <a:xfrm>
            <a:off x="278969" y="5106692"/>
            <a:ext cx="9794929" cy="1751308"/>
          </a:xfrm>
        </p:spPr>
        <p:txBody>
          <a:bodyPr anchor="ctr">
            <a:normAutofit/>
          </a:bodyPr>
          <a:lstStyle>
            <a:lvl1pPr algn="l">
              <a:defRPr sz="3200"/>
            </a:lvl1pPr>
          </a:lstStyle>
          <a:p>
            <a:r>
              <a:rPr lang="en-US" dirty="0"/>
              <a:t>CLICK TO EDIT MASTER TITLE STYLE</a:t>
            </a:r>
          </a:p>
        </p:txBody>
      </p:sp>
    </p:spTree>
    <p:extLst>
      <p:ext uri="{BB962C8B-B14F-4D97-AF65-F5344CB8AC3E}">
        <p14:creationId xmlns:p14="http://schemas.microsoft.com/office/powerpoint/2010/main" val="35458495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BDAB796E-00FB-7A44-9B84-7F092EB09758}"/>
              </a:ext>
            </a:extLst>
          </p:cNvPr>
          <p:cNvSpPr>
            <a:spLocks noGrp="1"/>
          </p:cNvSpPr>
          <p:nvPr>
            <p:ph type="dt" sz="half" idx="10"/>
          </p:nvPr>
        </p:nvSpPr>
        <p:spPr/>
        <p:txBody>
          <a:bodyPr/>
          <a:lstStyle>
            <a:lvl1pPr>
              <a:defRPr/>
            </a:lvl1pPr>
          </a:lstStyle>
          <a:p>
            <a:pPr>
              <a:defRPr/>
            </a:pPr>
            <a:fld id="{587CCDE9-4753-F54A-A033-F33586A84E75}" type="datetimeFigureOut">
              <a:rPr lang="en-US"/>
              <a:pPr>
                <a:defRPr/>
              </a:pPr>
              <a:t>10/1/21</a:t>
            </a:fld>
            <a:endParaRPr lang="en-US"/>
          </a:p>
        </p:txBody>
      </p:sp>
      <p:sp>
        <p:nvSpPr>
          <p:cNvPr id="5" name="Footer Placeholder 4">
            <a:extLst>
              <a:ext uri="{FF2B5EF4-FFF2-40B4-BE49-F238E27FC236}">
                <a16:creationId xmlns:a16="http://schemas.microsoft.com/office/drawing/2014/main" id="{BF0B9ED0-CF2E-D443-BA97-05AB45D2DD76}"/>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EC7B458F-F43C-9245-A45E-D7EA3447A92E}"/>
              </a:ext>
            </a:extLst>
          </p:cNvPr>
          <p:cNvSpPr>
            <a:spLocks noGrp="1"/>
          </p:cNvSpPr>
          <p:nvPr>
            <p:ph type="sldNum" sz="quarter" idx="12"/>
          </p:nvPr>
        </p:nvSpPr>
        <p:spPr/>
        <p:txBody>
          <a:bodyPr/>
          <a:lstStyle>
            <a:lvl1pPr>
              <a:defRPr/>
            </a:lvl1pPr>
          </a:lstStyle>
          <a:p>
            <a:fld id="{C51F1D63-BAC5-8441-8C42-629D3DAB2076}" type="slidenum">
              <a:rPr lang="en-US" altLang="en-US"/>
              <a:pPr/>
              <a:t>‹#›</a:t>
            </a:fld>
            <a:endParaRPr lang="en-US" altLang="en-US"/>
          </a:p>
        </p:txBody>
      </p:sp>
    </p:spTree>
    <p:extLst>
      <p:ext uri="{BB962C8B-B14F-4D97-AF65-F5344CB8AC3E}">
        <p14:creationId xmlns:p14="http://schemas.microsoft.com/office/powerpoint/2010/main" val="3648998568"/>
      </p:ext>
    </p:extLst>
  </p:cSld>
  <p:clrMapOvr>
    <a:masterClrMapping/>
  </p:clrMapOvr>
  <p:transition spd="med">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4" name="Freeform 3" title="Crop Mark">
            <a:extLst>
              <a:ext uri="{FF2B5EF4-FFF2-40B4-BE49-F238E27FC236}">
                <a16:creationId xmlns:a16="http://schemas.microsoft.com/office/drawing/2014/main" id="{4F2142CA-C2A1-4049-AC2C-A3F5D05422A4}"/>
              </a:ext>
            </a:extLst>
          </p:cNvPr>
          <p:cNvSpPr/>
          <p:nvPr/>
        </p:nvSpPr>
        <p:spPr bwMode="auto">
          <a:xfrm>
            <a:off x="8151813" y="1685925"/>
            <a:ext cx="3275012"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accent1"/>
          </a:solidFill>
          <a:ln w="0">
            <a:noFill/>
            <a:prstDash val="solid"/>
            <a:round/>
            <a:headEnd/>
            <a:tailEnd/>
          </a:ln>
        </p:spPr>
      </p:sp>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5" name="Date Placeholder 3">
            <a:extLst>
              <a:ext uri="{FF2B5EF4-FFF2-40B4-BE49-F238E27FC236}">
                <a16:creationId xmlns:a16="http://schemas.microsoft.com/office/drawing/2014/main" id="{3E09D2E9-ADE0-034C-AB10-6C8199848D59}"/>
              </a:ext>
            </a:extLst>
          </p:cNvPr>
          <p:cNvSpPr>
            <a:spLocks noGrp="1"/>
          </p:cNvSpPr>
          <p:nvPr>
            <p:ph type="dt" sz="half" idx="10"/>
          </p:nvPr>
        </p:nvSpPr>
        <p:spPr>
          <a:xfrm>
            <a:off x="738188" y="6453188"/>
            <a:ext cx="1622425" cy="404812"/>
          </a:xfrm>
        </p:spPr>
        <p:txBody>
          <a:bodyPr/>
          <a:lstStyle>
            <a:lvl1pPr>
              <a:defRPr>
                <a:solidFill>
                  <a:schemeClr val="tx2"/>
                </a:solidFill>
              </a:defRPr>
            </a:lvl1pPr>
          </a:lstStyle>
          <a:p>
            <a:pPr>
              <a:defRPr/>
            </a:pPr>
            <a:fld id="{B90DAA93-C529-3044-A151-92C2140ADCBB}" type="datetimeFigureOut">
              <a:rPr lang="en-US"/>
              <a:pPr>
                <a:defRPr/>
              </a:pPr>
              <a:t>10/1/21</a:t>
            </a:fld>
            <a:endParaRPr lang="en-US" dirty="0"/>
          </a:p>
        </p:txBody>
      </p:sp>
      <p:sp>
        <p:nvSpPr>
          <p:cNvPr id="6" name="Footer Placeholder 4">
            <a:extLst>
              <a:ext uri="{FF2B5EF4-FFF2-40B4-BE49-F238E27FC236}">
                <a16:creationId xmlns:a16="http://schemas.microsoft.com/office/drawing/2014/main" id="{009014F6-FBBF-814B-ABA1-0C749F3B69FF}"/>
              </a:ext>
            </a:extLst>
          </p:cNvPr>
          <p:cNvSpPr>
            <a:spLocks noGrp="1"/>
          </p:cNvSpPr>
          <p:nvPr>
            <p:ph type="ftr" sz="quarter" idx="11"/>
          </p:nvPr>
        </p:nvSpPr>
        <p:spPr>
          <a:xfrm>
            <a:off x="2584450" y="6453188"/>
            <a:ext cx="7023100" cy="404812"/>
          </a:xfrm>
        </p:spPr>
        <p:txBody>
          <a:bodyPr/>
          <a:lstStyle>
            <a:lvl1pPr algn="ctr">
              <a:defRPr>
                <a:solidFill>
                  <a:schemeClr val="tx2"/>
                </a:solidFill>
              </a:defRPr>
            </a:lvl1pPr>
          </a:lstStyle>
          <a:p>
            <a:pPr>
              <a:defRPr/>
            </a:pPr>
            <a:endParaRPr lang="en-US"/>
          </a:p>
        </p:txBody>
      </p:sp>
      <p:sp>
        <p:nvSpPr>
          <p:cNvPr id="7" name="Slide Number Placeholder 5">
            <a:extLst>
              <a:ext uri="{FF2B5EF4-FFF2-40B4-BE49-F238E27FC236}">
                <a16:creationId xmlns:a16="http://schemas.microsoft.com/office/drawing/2014/main" id="{CEA3C44B-A1B0-6A44-AFBA-7A64AFFD3A9F}"/>
              </a:ext>
            </a:extLst>
          </p:cNvPr>
          <p:cNvSpPr>
            <a:spLocks noGrp="1"/>
          </p:cNvSpPr>
          <p:nvPr>
            <p:ph type="sldNum" sz="quarter" idx="12"/>
          </p:nvPr>
        </p:nvSpPr>
        <p:spPr>
          <a:xfrm>
            <a:off x="9831388" y="6453188"/>
            <a:ext cx="1595437" cy="404812"/>
          </a:xfrm>
        </p:spPr>
        <p:txBody>
          <a:bodyPr/>
          <a:lstStyle>
            <a:lvl1pPr>
              <a:defRPr/>
            </a:lvl1pPr>
          </a:lstStyle>
          <a:p>
            <a:fld id="{8326F868-3466-7547-BE0C-103970204D4D}" type="slidenum">
              <a:rPr lang="en-US" altLang="en-US"/>
              <a:pPr/>
              <a:t>‹#›</a:t>
            </a:fld>
            <a:endParaRPr lang="en-US" altLang="en-US"/>
          </a:p>
        </p:txBody>
      </p:sp>
    </p:spTree>
    <p:extLst>
      <p:ext uri="{BB962C8B-B14F-4D97-AF65-F5344CB8AC3E}">
        <p14:creationId xmlns:p14="http://schemas.microsoft.com/office/powerpoint/2010/main" val="3066551136"/>
      </p:ext>
    </p:extLst>
  </p:cSld>
  <p:clrMapOvr>
    <a:overrideClrMapping bg1="dk1" tx1="lt1" bg2="dk2" tx2="lt2" accent1="accent1" accent2="accent2" accent3="accent3" accent4="accent4" accent5="accent5" accent6="accent6" hlink="hlink" folHlink="folHlink"/>
  </p:clrMapOvr>
  <p:transition spd="med">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3">
            <a:extLst>
              <a:ext uri="{FF2B5EF4-FFF2-40B4-BE49-F238E27FC236}">
                <a16:creationId xmlns:a16="http://schemas.microsoft.com/office/drawing/2014/main" id="{FAA6529C-E5A8-2845-BE1A-3992994113AE}"/>
              </a:ext>
            </a:extLst>
          </p:cNvPr>
          <p:cNvSpPr>
            <a:spLocks noGrp="1"/>
          </p:cNvSpPr>
          <p:nvPr>
            <p:ph type="dt" sz="half" idx="10"/>
          </p:nvPr>
        </p:nvSpPr>
        <p:spPr/>
        <p:txBody>
          <a:bodyPr/>
          <a:lstStyle>
            <a:lvl1pPr>
              <a:defRPr/>
            </a:lvl1pPr>
          </a:lstStyle>
          <a:p>
            <a:pPr>
              <a:defRPr/>
            </a:pPr>
            <a:fld id="{2EC70949-A7AD-8C49-8098-55A1D9C9BF78}" type="datetimeFigureOut">
              <a:rPr lang="en-US"/>
              <a:pPr>
                <a:defRPr/>
              </a:pPr>
              <a:t>10/1/21</a:t>
            </a:fld>
            <a:endParaRPr lang="en-US"/>
          </a:p>
        </p:txBody>
      </p:sp>
      <p:sp>
        <p:nvSpPr>
          <p:cNvPr id="6" name="Footer Placeholder 4">
            <a:extLst>
              <a:ext uri="{FF2B5EF4-FFF2-40B4-BE49-F238E27FC236}">
                <a16:creationId xmlns:a16="http://schemas.microsoft.com/office/drawing/2014/main" id="{979C69EA-349B-3043-9A0B-96CDAE938437}"/>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80001657-CD3E-7C46-8A29-E7D0FE2827F0}"/>
              </a:ext>
            </a:extLst>
          </p:cNvPr>
          <p:cNvSpPr>
            <a:spLocks noGrp="1"/>
          </p:cNvSpPr>
          <p:nvPr>
            <p:ph type="sldNum" sz="quarter" idx="12"/>
          </p:nvPr>
        </p:nvSpPr>
        <p:spPr/>
        <p:txBody>
          <a:bodyPr/>
          <a:lstStyle>
            <a:lvl1pPr>
              <a:defRPr/>
            </a:lvl1pPr>
          </a:lstStyle>
          <a:p>
            <a:fld id="{1CA67F6F-2C05-5545-8110-C6231F141176}" type="slidenum">
              <a:rPr lang="en-US" altLang="en-US"/>
              <a:pPr/>
              <a:t>‹#›</a:t>
            </a:fld>
            <a:endParaRPr lang="en-US" altLang="en-US"/>
          </a:p>
        </p:txBody>
      </p:sp>
    </p:spTree>
    <p:extLst>
      <p:ext uri="{BB962C8B-B14F-4D97-AF65-F5344CB8AC3E}">
        <p14:creationId xmlns:p14="http://schemas.microsoft.com/office/powerpoint/2010/main" val="2073830736"/>
      </p:ext>
    </p:extLst>
  </p:cSld>
  <p:clrMapOvr>
    <a:masterClrMapping/>
  </p:clrMapOvr>
  <p:transition spd="med">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a:extLst>
              <a:ext uri="{FF2B5EF4-FFF2-40B4-BE49-F238E27FC236}">
                <a16:creationId xmlns:a16="http://schemas.microsoft.com/office/drawing/2014/main" id="{B623AD4B-72B1-A649-82AD-874DBCFEE23B}"/>
              </a:ext>
            </a:extLst>
          </p:cNvPr>
          <p:cNvSpPr>
            <a:spLocks noGrp="1"/>
          </p:cNvSpPr>
          <p:nvPr>
            <p:ph type="dt" sz="half" idx="10"/>
          </p:nvPr>
        </p:nvSpPr>
        <p:spPr/>
        <p:txBody>
          <a:bodyPr/>
          <a:lstStyle>
            <a:lvl1pPr>
              <a:defRPr/>
            </a:lvl1pPr>
          </a:lstStyle>
          <a:p>
            <a:pPr>
              <a:defRPr/>
            </a:pPr>
            <a:fld id="{FF41E453-D91C-1642-ADCC-37CB5AE75B09}" type="datetimeFigureOut">
              <a:rPr lang="en-US"/>
              <a:pPr>
                <a:defRPr/>
              </a:pPr>
              <a:t>10/1/21</a:t>
            </a:fld>
            <a:endParaRPr lang="en-US"/>
          </a:p>
        </p:txBody>
      </p:sp>
      <p:sp>
        <p:nvSpPr>
          <p:cNvPr id="8" name="Footer Placeholder 4">
            <a:extLst>
              <a:ext uri="{FF2B5EF4-FFF2-40B4-BE49-F238E27FC236}">
                <a16:creationId xmlns:a16="http://schemas.microsoft.com/office/drawing/2014/main" id="{C05BD5AE-A88C-4749-865F-E5E4008BFA53}"/>
              </a:ext>
            </a:extLst>
          </p:cNvPr>
          <p:cNvSpPr>
            <a:spLocks noGrp="1"/>
          </p:cNvSpPr>
          <p:nvPr>
            <p:ph type="ftr" sz="quarter" idx="11"/>
          </p:nvPr>
        </p:nvSpPr>
        <p:spPr/>
        <p:txBody>
          <a:bodyPr/>
          <a:lstStyle>
            <a:lvl1pPr>
              <a:defRPr/>
            </a:lvl1pPr>
          </a:lstStyle>
          <a:p>
            <a:pPr>
              <a:defRPr/>
            </a:pPr>
            <a:endParaRPr lang="en-US"/>
          </a:p>
        </p:txBody>
      </p:sp>
      <p:sp>
        <p:nvSpPr>
          <p:cNvPr id="9" name="Slide Number Placeholder 5">
            <a:extLst>
              <a:ext uri="{FF2B5EF4-FFF2-40B4-BE49-F238E27FC236}">
                <a16:creationId xmlns:a16="http://schemas.microsoft.com/office/drawing/2014/main" id="{EA087A7A-837A-2E4B-83A8-CF6B7263C983}"/>
              </a:ext>
            </a:extLst>
          </p:cNvPr>
          <p:cNvSpPr>
            <a:spLocks noGrp="1"/>
          </p:cNvSpPr>
          <p:nvPr>
            <p:ph type="sldNum" sz="quarter" idx="12"/>
          </p:nvPr>
        </p:nvSpPr>
        <p:spPr/>
        <p:txBody>
          <a:bodyPr/>
          <a:lstStyle>
            <a:lvl1pPr>
              <a:defRPr/>
            </a:lvl1pPr>
          </a:lstStyle>
          <a:p>
            <a:fld id="{0605B92D-F9B4-2047-92D2-2F4B3B2FF3BD}" type="slidenum">
              <a:rPr lang="en-US" altLang="en-US"/>
              <a:pPr/>
              <a:t>‹#›</a:t>
            </a:fld>
            <a:endParaRPr lang="en-US" altLang="en-US"/>
          </a:p>
        </p:txBody>
      </p:sp>
    </p:spTree>
    <p:extLst>
      <p:ext uri="{BB962C8B-B14F-4D97-AF65-F5344CB8AC3E}">
        <p14:creationId xmlns:p14="http://schemas.microsoft.com/office/powerpoint/2010/main" val="466579363"/>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3">
            <a:extLst>
              <a:ext uri="{FF2B5EF4-FFF2-40B4-BE49-F238E27FC236}">
                <a16:creationId xmlns:a16="http://schemas.microsoft.com/office/drawing/2014/main" id="{88738796-E967-CA43-B1E2-FCEBF8708052}"/>
              </a:ext>
            </a:extLst>
          </p:cNvPr>
          <p:cNvSpPr>
            <a:spLocks noGrp="1"/>
          </p:cNvSpPr>
          <p:nvPr>
            <p:ph type="dt" sz="half" idx="10"/>
          </p:nvPr>
        </p:nvSpPr>
        <p:spPr/>
        <p:txBody>
          <a:bodyPr/>
          <a:lstStyle>
            <a:lvl1pPr>
              <a:defRPr/>
            </a:lvl1pPr>
          </a:lstStyle>
          <a:p>
            <a:pPr>
              <a:defRPr/>
            </a:pPr>
            <a:fld id="{D386444E-215B-954C-BE02-05E3D113417A}" type="datetimeFigureOut">
              <a:rPr lang="en-US"/>
              <a:pPr>
                <a:defRPr/>
              </a:pPr>
              <a:t>10/1/21</a:t>
            </a:fld>
            <a:endParaRPr lang="en-US"/>
          </a:p>
        </p:txBody>
      </p:sp>
      <p:sp>
        <p:nvSpPr>
          <p:cNvPr id="4" name="Footer Placeholder 4">
            <a:extLst>
              <a:ext uri="{FF2B5EF4-FFF2-40B4-BE49-F238E27FC236}">
                <a16:creationId xmlns:a16="http://schemas.microsoft.com/office/drawing/2014/main" id="{008A5EA3-5685-0A49-9D68-CD82BEAA56A6}"/>
              </a:ext>
            </a:extLst>
          </p:cNvPr>
          <p:cNvSpPr>
            <a:spLocks noGrp="1"/>
          </p:cNvSpPr>
          <p:nvPr>
            <p:ph type="ftr" sz="quarter" idx="11"/>
          </p:nvPr>
        </p:nvSpPr>
        <p:spPr/>
        <p:txBody>
          <a:bodyPr/>
          <a:lstStyle>
            <a:lvl1pPr>
              <a:defRPr/>
            </a:lvl1pPr>
          </a:lstStyle>
          <a:p>
            <a:pPr>
              <a:defRPr/>
            </a:pPr>
            <a:endParaRPr lang="en-US"/>
          </a:p>
        </p:txBody>
      </p:sp>
      <p:sp>
        <p:nvSpPr>
          <p:cNvPr id="5" name="Slide Number Placeholder 5">
            <a:extLst>
              <a:ext uri="{FF2B5EF4-FFF2-40B4-BE49-F238E27FC236}">
                <a16:creationId xmlns:a16="http://schemas.microsoft.com/office/drawing/2014/main" id="{9DB5ED96-ECD8-4B40-B84B-2D26C68EDC9B}"/>
              </a:ext>
            </a:extLst>
          </p:cNvPr>
          <p:cNvSpPr>
            <a:spLocks noGrp="1"/>
          </p:cNvSpPr>
          <p:nvPr>
            <p:ph type="sldNum" sz="quarter" idx="12"/>
          </p:nvPr>
        </p:nvSpPr>
        <p:spPr/>
        <p:txBody>
          <a:bodyPr/>
          <a:lstStyle>
            <a:lvl1pPr>
              <a:defRPr/>
            </a:lvl1pPr>
          </a:lstStyle>
          <a:p>
            <a:fld id="{E1A81324-426D-3F44-B572-63905ACDC1F5}" type="slidenum">
              <a:rPr lang="en-US" altLang="en-US"/>
              <a:pPr/>
              <a:t>‹#›</a:t>
            </a:fld>
            <a:endParaRPr lang="en-US" altLang="en-US"/>
          </a:p>
        </p:txBody>
      </p:sp>
    </p:spTree>
    <p:extLst>
      <p:ext uri="{BB962C8B-B14F-4D97-AF65-F5344CB8AC3E}">
        <p14:creationId xmlns:p14="http://schemas.microsoft.com/office/powerpoint/2010/main" val="3655192750"/>
      </p:ext>
    </p:extLst>
  </p:cSld>
  <p:clrMapOvr>
    <a:masterClrMapping/>
  </p:clrMapOvr>
  <p:transition spd="med">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a:extLst>
              <a:ext uri="{FF2B5EF4-FFF2-40B4-BE49-F238E27FC236}">
                <a16:creationId xmlns:a16="http://schemas.microsoft.com/office/drawing/2014/main" id="{C932F8C1-8F83-CC4D-B857-8E14A39AD253}"/>
              </a:ext>
            </a:extLst>
          </p:cNvPr>
          <p:cNvSpPr>
            <a:spLocks noGrp="1"/>
          </p:cNvSpPr>
          <p:nvPr>
            <p:ph type="dt" sz="half" idx="10"/>
          </p:nvPr>
        </p:nvSpPr>
        <p:spPr/>
        <p:txBody>
          <a:bodyPr/>
          <a:lstStyle>
            <a:lvl1pPr>
              <a:defRPr/>
            </a:lvl1pPr>
          </a:lstStyle>
          <a:p>
            <a:pPr>
              <a:defRPr/>
            </a:pPr>
            <a:fld id="{15E38E31-7497-E245-BD99-D66B6E1F4786}" type="datetimeFigureOut">
              <a:rPr lang="en-US"/>
              <a:pPr>
                <a:defRPr/>
              </a:pPr>
              <a:t>10/1/21</a:t>
            </a:fld>
            <a:endParaRPr lang="en-US"/>
          </a:p>
        </p:txBody>
      </p:sp>
      <p:sp>
        <p:nvSpPr>
          <p:cNvPr id="3" name="Footer Placeholder 4">
            <a:extLst>
              <a:ext uri="{FF2B5EF4-FFF2-40B4-BE49-F238E27FC236}">
                <a16:creationId xmlns:a16="http://schemas.microsoft.com/office/drawing/2014/main" id="{D6CAE227-1685-9148-9FDD-037A3CC4285D}"/>
              </a:ext>
            </a:extLst>
          </p:cNvPr>
          <p:cNvSpPr>
            <a:spLocks noGrp="1"/>
          </p:cNvSpPr>
          <p:nvPr>
            <p:ph type="ftr" sz="quarter" idx="11"/>
          </p:nvPr>
        </p:nvSpPr>
        <p:spPr/>
        <p:txBody>
          <a:bodyPr/>
          <a:lstStyle>
            <a:lvl1pPr>
              <a:defRPr/>
            </a:lvl1pPr>
          </a:lstStyle>
          <a:p>
            <a:pPr>
              <a:defRPr/>
            </a:pPr>
            <a:endParaRPr lang="en-US"/>
          </a:p>
        </p:txBody>
      </p:sp>
      <p:sp>
        <p:nvSpPr>
          <p:cNvPr id="4" name="Slide Number Placeholder 5">
            <a:extLst>
              <a:ext uri="{FF2B5EF4-FFF2-40B4-BE49-F238E27FC236}">
                <a16:creationId xmlns:a16="http://schemas.microsoft.com/office/drawing/2014/main" id="{084ABDF2-2CC6-F847-B2B5-6921BD9904A0}"/>
              </a:ext>
            </a:extLst>
          </p:cNvPr>
          <p:cNvSpPr>
            <a:spLocks noGrp="1"/>
          </p:cNvSpPr>
          <p:nvPr>
            <p:ph type="sldNum" sz="quarter" idx="12"/>
          </p:nvPr>
        </p:nvSpPr>
        <p:spPr/>
        <p:txBody>
          <a:bodyPr/>
          <a:lstStyle>
            <a:lvl1pPr>
              <a:defRPr/>
            </a:lvl1pPr>
          </a:lstStyle>
          <a:p>
            <a:fld id="{5FAE5695-574A-3445-8EE0-C6919A31FDA2}" type="slidenum">
              <a:rPr lang="en-US" altLang="en-US"/>
              <a:pPr/>
              <a:t>‹#›</a:t>
            </a:fld>
            <a:endParaRPr lang="en-US" altLang="en-US"/>
          </a:p>
        </p:txBody>
      </p:sp>
    </p:spTree>
    <p:extLst>
      <p:ext uri="{BB962C8B-B14F-4D97-AF65-F5344CB8AC3E}">
        <p14:creationId xmlns:p14="http://schemas.microsoft.com/office/powerpoint/2010/main" val="69295190"/>
      </p:ext>
    </p:extLst>
  </p:cSld>
  <p:clrMapOvr>
    <a:masterClrMapping/>
  </p:clrMapOvr>
  <p:transition spd="med">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5" name="Rectangle 4" title="Background Shape">
            <a:extLst>
              <a:ext uri="{FF2B5EF4-FFF2-40B4-BE49-F238E27FC236}">
                <a16:creationId xmlns:a16="http://schemas.microsoft.com/office/drawing/2014/main" id="{20241D6C-C171-C249-8E87-DA9E0E766797}"/>
              </a:ext>
            </a:extLst>
          </p:cNvPr>
          <p:cNvSpPr/>
          <p:nvPr/>
        </p:nvSpPr>
        <p:spPr>
          <a:xfrm>
            <a:off x="0" y="0"/>
            <a:ext cx="530383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title="Divider Bar">
            <a:extLst>
              <a:ext uri="{FF2B5EF4-FFF2-40B4-BE49-F238E27FC236}">
                <a16:creationId xmlns:a16="http://schemas.microsoft.com/office/drawing/2014/main" id="{FA3F7D19-6CEE-8141-9A72-C146F37DCBFE}"/>
              </a:ext>
            </a:extLst>
          </p:cNvPr>
          <p:cNvSpPr/>
          <p:nvPr/>
        </p:nvSpPr>
        <p:spPr>
          <a:xfrm>
            <a:off x="5303838" y="0"/>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7" name="Date Placeholder 4">
            <a:extLst>
              <a:ext uri="{FF2B5EF4-FFF2-40B4-BE49-F238E27FC236}">
                <a16:creationId xmlns:a16="http://schemas.microsoft.com/office/drawing/2014/main" id="{CD18C16D-7363-184A-B263-E97285D21783}"/>
              </a:ext>
            </a:extLst>
          </p:cNvPr>
          <p:cNvSpPr>
            <a:spLocks noGrp="1"/>
          </p:cNvSpPr>
          <p:nvPr>
            <p:ph type="dt" sz="half" idx="10"/>
          </p:nvPr>
        </p:nvSpPr>
        <p:spPr>
          <a:xfrm>
            <a:off x="723900" y="6453188"/>
            <a:ext cx="1204913" cy="404812"/>
          </a:xfrm>
        </p:spPr>
        <p:txBody>
          <a:bodyPr/>
          <a:lstStyle>
            <a:lvl1pPr>
              <a:defRPr>
                <a:solidFill>
                  <a:schemeClr val="tx2"/>
                </a:solidFill>
              </a:defRPr>
            </a:lvl1pPr>
          </a:lstStyle>
          <a:p>
            <a:pPr>
              <a:defRPr/>
            </a:pPr>
            <a:fld id="{026A9157-401A-174C-9805-21BB30DD3332}" type="datetimeFigureOut">
              <a:rPr lang="en-US"/>
              <a:pPr>
                <a:defRPr/>
              </a:pPr>
              <a:t>10/1/21</a:t>
            </a:fld>
            <a:endParaRPr lang="en-US"/>
          </a:p>
        </p:txBody>
      </p:sp>
      <p:sp>
        <p:nvSpPr>
          <p:cNvPr id="8" name="Footer Placeholder 5">
            <a:extLst>
              <a:ext uri="{FF2B5EF4-FFF2-40B4-BE49-F238E27FC236}">
                <a16:creationId xmlns:a16="http://schemas.microsoft.com/office/drawing/2014/main" id="{338EB519-331D-F947-9303-5516716D48BB}"/>
              </a:ext>
            </a:extLst>
          </p:cNvPr>
          <p:cNvSpPr>
            <a:spLocks noGrp="1"/>
          </p:cNvSpPr>
          <p:nvPr>
            <p:ph type="ftr" sz="quarter" idx="11"/>
          </p:nvPr>
        </p:nvSpPr>
        <p:spPr>
          <a:xfrm>
            <a:off x="2206625" y="6453188"/>
            <a:ext cx="2373313" cy="404812"/>
          </a:xfrm>
        </p:spPr>
        <p:txBody>
          <a:bodyPr/>
          <a:lstStyle>
            <a:lvl1pPr>
              <a:defRPr>
                <a:solidFill>
                  <a:schemeClr val="tx2"/>
                </a:solidFill>
              </a:defRPr>
            </a:lvl1pPr>
          </a:lstStyle>
          <a:p>
            <a:pPr>
              <a:defRPr/>
            </a:pPr>
            <a:endParaRPr lang="en-US"/>
          </a:p>
        </p:txBody>
      </p:sp>
      <p:sp>
        <p:nvSpPr>
          <p:cNvPr id="9" name="Slide Number Placeholder 6">
            <a:extLst>
              <a:ext uri="{FF2B5EF4-FFF2-40B4-BE49-F238E27FC236}">
                <a16:creationId xmlns:a16="http://schemas.microsoft.com/office/drawing/2014/main" id="{2105A3A7-1C43-DD4E-971A-56CB05764E9A}"/>
              </a:ext>
            </a:extLst>
          </p:cNvPr>
          <p:cNvSpPr>
            <a:spLocks noGrp="1"/>
          </p:cNvSpPr>
          <p:nvPr>
            <p:ph type="sldNum" sz="quarter" idx="12"/>
          </p:nvPr>
        </p:nvSpPr>
        <p:spPr>
          <a:xfrm>
            <a:off x="9883775" y="6453188"/>
            <a:ext cx="1595438" cy="404812"/>
          </a:xfrm>
        </p:spPr>
        <p:txBody>
          <a:bodyPr/>
          <a:lstStyle>
            <a:lvl1pPr>
              <a:defRPr/>
            </a:lvl1pPr>
          </a:lstStyle>
          <a:p>
            <a:fld id="{F982419B-EF48-534E-94FB-A671A1A3153E}" type="slidenum">
              <a:rPr lang="en-US" altLang="en-US"/>
              <a:pPr/>
              <a:t>‹#›</a:t>
            </a:fld>
            <a:endParaRPr lang="en-US" altLang="en-US"/>
          </a:p>
        </p:txBody>
      </p:sp>
    </p:spTree>
    <p:extLst>
      <p:ext uri="{BB962C8B-B14F-4D97-AF65-F5344CB8AC3E}">
        <p14:creationId xmlns:p14="http://schemas.microsoft.com/office/powerpoint/2010/main" val="2863096301"/>
      </p:ext>
    </p:extLst>
  </p:cSld>
  <p:clrMapOvr>
    <a:masterClrMapping/>
  </p:clrMapOvr>
  <p:transition spd="med">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5" name="Rectangle 4" title="Background Shape">
            <a:extLst>
              <a:ext uri="{FF2B5EF4-FFF2-40B4-BE49-F238E27FC236}">
                <a16:creationId xmlns:a16="http://schemas.microsoft.com/office/drawing/2014/main" id="{8167A01E-CE00-0845-A94C-65314CC3E99F}"/>
              </a:ext>
            </a:extLst>
          </p:cNvPr>
          <p:cNvSpPr/>
          <p:nvPr/>
        </p:nvSpPr>
        <p:spPr>
          <a:xfrm>
            <a:off x="0" y="0"/>
            <a:ext cx="530383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title="Divider Bar">
            <a:extLst>
              <a:ext uri="{FF2B5EF4-FFF2-40B4-BE49-F238E27FC236}">
                <a16:creationId xmlns:a16="http://schemas.microsoft.com/office/drawing/2014/main" id="{59C80BBD-5DAD-9A48-9984-CAB94A92B39C}"/>
              </a:ext>
            </a:extLst>
          </p:cNvPr>
          <p:cNvSpPr/>
          <p:nvPr/>
        </p:nvSpPr>
        <p:spPr>
          <a:xfrm>
            <a:off x="5303838" y="0"/>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Rectangle 6" title="Background Shape">
            <a:extLst>
              <a:ext uri="{FF2B5EF4-FFF2-40B4-BE49-F238E27FC236}">
                <a16:creationId xmlns:a16="http://schemas.microsoft.com/office/drawing/2014/main" id="{3B609C23-0C7E-9747-A901-9763FD04C2B8}"/>
              </a:ext>
            </a:extLst>
          </p:cNvPr>
          <p:cNvSpPr/>
          <p:nvPr userDrawn="1"/>
        </p:nvSpPr>
        <p:spPr>
          <a:xfrm>
            <a:off x="0" y="-153988"/>
            <a:ext cx="5303838" cy="70119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rtlCol="0">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endParaRPr lang="en-US" noProof="0"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4">
            <a:extLst>
              <a:ext uri="{FF2B5EF4-FFF2-40B4-BE49-F238E27FC236}">
                <a16:creationId xmlns:a16="http://schemas.microsoft.com/office/drawing/2014/main" id="{963EE02E-59F1-AA48-8200-77824B220AE7}"/>
              </a:ext>
            </a:extLst>
          </p:cNvPr>
          <p:cNvSpPr>
            <a:spLocks noGrp="1"/>
          </p:cNvSpPr>
          <p:nvPr>
            <p:ph type="dt" sz="half" idx="10"/>
          </p:nvPr>
        </p:nvSpPr>
        <p:spPr>
          <a:xfrm>
            <a:off x="723900" y="6453188"/>
            <a:ext cx="1204913" cy="404812"/>
          </a:xfrm>
        </p:spPr>
        <p:txBody>
          <a:bodyPr/>
          <a:lstStyle>
            <a:lvl1pPr>
              <a:defRPr>
                <a:solidFill>
                  <a:schemeClr val="tx2"/>
                </a:solidFill>
              </a:defRPr>
            </a:lvl1pPr>
          </a:lstStyle>
          <a:p>
            <a:pPr>
              <a:defRPr/>
            </a:pPr>
            <a:fld id="{2570CE57-02C5-1C40-B35D-88BA701E8C23}" type="datetimeFigureOut">
              <a:rPr lang="en-US"/>
              <a:pPr>
                <a:defRPr/>
              </a:pPr>
              <a:t>10/1/21</a:t>
            </a:fld>
            <a:endParaRPr lang="en-US"/>
          </a:p>
        </p:txBody>
      </p:sp>
      <p:sp>
        <p:nvSpPr>
          <p:cNvPr id="9" name="Footer Placeholder 5">
            <a:extLst>
              <a:ext uri="{FF2B5EF4-FFF2-40B4-BE49-F238E27FC236}">
                <a16:creationId xmlns:a16="http://schemas.microsoft.com/office/drawing/2014/main" id="{139CA530-73F6-8F49-9CB8-3747FF31A9CB}"/>
              </a:ext>
            </a:extLst>
          </p:cNvPr>
          <p:cNvSpPr>
            <a:spLocks noGrp="1"/>
          </p:cNvSpPr>
          <p:nvPr>
            <p:ph type="ftr" sz="quarter" idx="11"/>
          </p:nvPr>
        </p:nvSpPr>
        <p:spPr>
          <a:xfrm>
            <a:off x="2206625" y="6453188"/>
            <a:ext cx="2373313" cy="404812"/>
          </a:xfrm>
        </p:spPr>
        <p:txBody>
          <a:bodyPr/>
          <a:lstStyle>
            <a:lvl1pPr>
              <a:defRPr>
                <a:solidFill>
                  <a:schemeClr val="tx2"/>
                </a:solidFill>
              </a:defRPr>
            </a:lvl1pPr>
          </a:lstStyle>
          <a:p>
            <a:pPr>
              <a:defRPr/>
            </a:pPr>
            <a:endParaRPr lang="en-US"/>
          </a:p>
        </p:txBody>
      </p:sp>
      <p:sp>
        <p:nvSpPr>
          <p:cNvPr id="10" name="Slide Number Placeholder 6">
            <a:extLst>
              <a:ext uri="{FF2B5EF4-FFF2-40B4-BE49-F238E27FC236}">
                <a16:creationId xmlns:a16="http://schemas.microsoft.com/office/drawing/2014/main" id="{9576ABFC-DB16-2442-958C-4F5855F7EF5D}"/>
              </a:ext>
            </a:extLst>
          </p:cNvPr>
          <p:cNvSpPr>
            <a:spLocks noGrp="1"/>
          </p:cNvSpPr>
          <p:nvPr>
            <p:ph type="sldNum" sz="quarter" idx="12"/>
          </p:nvPr>
        </p:nvSpPr>
        <p:spPr>
          <a:xfrm>
            <a:off x="9883775" y="6453188"/>
            <a:ext cx="1595438" cy="404812"/>
          </a:xfrm>
        </p:spPr>
        <p:txBody>
          <a:bodyPr/>
          <a:lstStyle>
            <a:lvl1pPr>
              <a:defRPr/>
            </a:lvl1pPr>
          </a:lstStyle>
          <a:p>
            <a:fld id="{EF888D0C-5ACE-B34B-B2D7-720F664CEB7F}" type="slidenum">
              <a:rPr lang="en-US" altLang="en-US"/>
              <a:pPr/>
              <a:t>‹#›</a:t>
            </a:fld>
            <a:endParaRPr lang="en-US" altLang="en-US"/>
          </a:p>
        </p:txBody>
      </p:sp>
    </p:spTree>
    <p:extLst>
      <p:ext uri="{BB962C8B-B14F-4D97-AF65-F5344CB8AC3E}">
        <p14:creationId xmlns:p14="http://schemas.microsoft.com/office/powerpoint/2010/main" val="915349392"/>
      </p:ext>
    </p:extLst>
  </p:cSld>
  <p:clrMapOvr>
    <a:masterClrMapping/>
  </p:clrMapOvr>
  <p:transition spd="med">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2.xml"/><Relationship Id="rId1" Type="http://schemas.openxmlformats.org/officeDocument/2006/relationships/slideLayout" Target="../slideLayouts/slideLayout14.xml"/><Relationship Id="rId5" Type="http://schemas.openxmlformats.org/officeDocument/2006/relationships/image" Target="../media/image3.emf"/><Relationship Id="rId4" Type="http://schemas.openxmlformats.org/officeDocument/2006/relationships/image" Target="../media/image2.em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26" name="Title Placeholder 1">
            <a:extLst>
              <a:ext uri="{FF2B5EF4-FFF2-40B4-BE49-F238E27FC236}">
                <a16:creationId xmlns:a16="http://schemas.microsoft.com/office/drawing/2014/main" id="{1279A98C-6FE0-6F4C-B010-3103E38DBCD8}"/>
              </a:ext>
            </a:extLst>
          </p:cNvPr>
          <p:cNvSpPr>
            <a:spLocks noGrp="1"/>
          </p:cNvSpPr>
          <p:nvPr>
            <p:ph type="title"/>
          </p:nvPr>
        </p:nvSpPr>
        <p:spPr bwMode="auto">
          <a:xfrm>
            <a:off x="1371600" y="685800"/>
            <a:ext cx="9601200" cy="1485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title style</a:t>
            </a:r>
          </a:p>
        </p:txBody>
      </p:sp>
      <p:sp>
        <p:nvSpPr>
          <p:cNvPr id="1027" name="Text Placeholder 2">
            <a:extLst>
              <a:ext uri="{FF2B5EF4-FFF2-40B4-BE49-F238E27FC236}">
                <a16:creationId xmlns:a16="http://schemas.microsoft.com/office/drawing/2014/main" id="{FA2CB38E-76FB-E44D-B37C-67C2ED3DAF99}"/>
              </a:ext>
            </a:extLst>
          </p:cNvPr>
          <p:cNvSpPr>
            <a:spLocks noGrp="1"/>
          </p:cNvSpPr>
          <p:nvPr>
            <p:ph type="body" idx="1"/>
          </p:nvPr>
        </p:nvSpPr>
        <p:spPr bwMode="auto">
          <a:xfrm>
            <a:off x="1371600" y="2286000"/>
            <a:ext cx="9601200" cy="3581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a:extLst>
              <a:ext uri="{FF2B5EF4-FFF2-40B4-BE49-F238E27FC236}">
                <a16:creationId xmlns:a16="http://schemas.microsoft.com/office/drawing/2014/main" id="{CFB3D944-E49E-3143-93B1-D8F567B04792}"/>
              </a:ext>
            </a:extLst>
          </p:cNvPr>
          <p:cNvSpPr>
            <a:spLocks noGrp="1"/>
          </p:cNvSpPr>
          <p:nvPr>
            <p:ph type="dt" sz="half" idx="2"/>
          </p:nvPr>
        </p:nvSpPr>
        <p:spPr>
          <a:xfrm>
            <a:off x="1390650" y="6453188"/>
            <a:ext cx="1204913" cy="404812"/>
          </a:xfrm>
          <a:prstGeom prst="rect">
            <a:avLst/>
          </a:prstGeom>
        </p:spPr>
        <p:txBody>
          <a:bodyPr vert="horz" lIns="91440" tIns="45720" rIns="91440" bIns="45720" rtlCol="0" anchor="ctr"/>
          <a:lstStyle>
            <a:lvl1pPr algn="l" eaLnBrk="1" fontAlgn="auto" hangingPunct="1">
              <a:spcBef>
                <a:spcPts val="0"/>
              </a:spcBef>
              <a:spcAft>
                <a:spcPts val="0"/>
              </a:spcAft>
              <a:defRPr sz="1200" baseline="0">
                <a:solidFill>
                  <a:schemeClr val="tx2"/>
                </a:solidFill>
                <a:latin typeface="+mn-lt"/>
              </a:defRPr>
            </a:lvl1pPr>
          </a:lstStyle>
          <a:p>
            <a:pPr>
              <a:defRPr/>
            </a:pPr>
            <a:fld id="{FDD2946F-B8A7-B44A-B220-E80873134468}" type="datetimeFigureOut">
              <a:rPr lang="en-US"/>
              <a:pPr>
                <a:defRPr/>
              </a:pPr>
              <a:t>10/1/21</a:t>
            </a:fld>
            <a:endParaRPr lang="en-US"/>
          </a:p>
        </p:txBody>
      </p:sp>
      <p:sp>
        <p:nvSpPr>
          <p:cNvPr id="5" name="Footer Placeholder 4">
            <a:extLst>
              <a:ext uri="{FF2B5EF4-FFF2-40B4-BE49-F238E27FC236}">
                <a16:creationId xmlns:a16="http://schemas.microsoft.com/office/drawing/2014/main" id="{2EF5AD08-F597-5845-B364-10A1327EC892}"/>
              </a:ext>
            </a:extLst>
          </p:cNvPr>
          <p:cNvSpPr>
            <a:spLocks noGrp="1"/>
          </p:cNvSpPr>
          <p:nvPr>
            <p:ph type="ftr" sz="quarter" idx="3"/>
          </p:nvPr>
        </p:nvSpPr>
        <p:spPr>
          <a:xfrm>
            <a:off x="2894013" y="6453188"/>
            <a:ext cx="6280150" cy="404812"/>
          </a:xfrm>
          <a:prstGeom prst="rect">
            <a:avLst/>
          </a:prstGeom>
        </p:spPr>
        <p:txBody>
          <a:bodyPr vert="horz" lIns="91440" tIns="45720" rIns="91440" bIns="45720" rtlCol="0" anchor="ctr"/>
          <a:lstStyle>
            <a:lvl1pPr algn="l" eaLnBrk="1" fontAlgn="auto" hangingPunct="1">
              <a:spcBef>
                <a:spcPts val="0"/>
              </a:spcBef>
              <a:spcAft>
                <a:spcPts val="0"/>
              </a:spcAft>
              <a:defRPr sz="1200" baseline="0">
                <a:solidFill>
                  <a:schemeClr val="tx2"/>
                </a:solidFill>
                <a:latin typeface="+mn-lt"/>
              </a:defRPr>
            </a:lvl1pPr>
          </a:lstStyle>
          <a:p>
            <a:pPr>
              <a:defRPr/>
            </a:pPr>
            <a:endParaRPr lang="en-US"/>
          </a:p>
        </p:txBody>
      </p:sp>
      <p:sp>
        <p:nvSpPr>
          <p:cNvPr id="6" name="Slide Number Placeholder 5">
            <a:extLst>
              <a:ext uri="{FF2B5EF4-FFF2-40B4-BE49-F238E27FC236}">
                <a16:creationId xmlns:a16="http://schemas.microsoft.com/office/drawing/2014/main" id="{B2BBA36F-E296-4544-AA3D-C4E08B424FDA}"/>
              </a:ext>
            </a:extLst>
          </p:cNvPr>
          <p:cNvSpPr>
            <a:spLocks noGrp="1"/>
          </p:cNvSpPr>
          <p:nvPr>
            <p:ph type="sldNum" sz="quarter" idx="4"/>
          </p:nvPr>
        </p:nvSpPr>
        <p:spPr>
          <a:xfrm>
            <a:off x="9472613" y="6453188"/>
            <a:ext cx="1597025" cy="404812"/>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1200">
                <a:solidFill>
                  <a:schemeClr val="tx2"/>
                </a:solidFill>
              </a:defRPr>
            </a:lvl1pPr>
          </a:lstStyle>
          <a:p>
            <a:fld id="{0823B568-405C-FD49-8352-7D2932B6424C}" type="slidenum">
              <a:rPr lang="en-US" altLang="en-US"/>
              <a:pPr/>
              <a:t>‹#›</a:t>
            </a:fld>
            <a:endParaRPr lang="en-US" altLang="en-US"/>
          </a:p>
        </p:txBody>
      </p:sp>
      <p:sp>
        <p:nvSpPr>
          <p:cNvPr id="9" name="Rectangle 8" title="Side bar">
            <a:extLst>
              <a:ext uri="{FF2B5EF4-FFF2-40B4-BE49-F238E27FC236}">
                <a16:creationId xmlns:a16="http://schemas.microsoft.com/office/drawing/2014/main" id="{CAA2846E-601E-054B-8A51-300F635E29AF}"/>
              </a:ext>
            </a:extLst>
          </p:cNvPr>
          <p:cNvSpPr/>
          <p:nvPr/>
        </p:nvSpPr>
        <p:spPr>
          <a:xfrm>
            <a:off x="477838" y="0"/>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784" r:id="rId1"/>
    <p:sldLayoutId id="2147483777" r:id="rId2"/>
    <p:sldLayoutId id="2147483785" r:id="rId3"/>
    <p:sldLayoutId id="2147483778" r:id="rId4"/>
    <p:sldLayoutId id="2147483779" r:id="rId5"/>
    <p:sldLayoutId id="2147483780" r:id="rId6"/>
    <p:sldLayoutId id="2147483781" r:id="rId7"/>
    <p:sldLayoutId id="2147483786" r:id="rId8"/>
    <p:sldLayoutId id="2147483787" r:id="rId9"/>
    <p:sldLayoutId id="2147483782" r:id="rId10"/>
    <p:sldLayoutId id="2147483783" r:id="rId11"/>
    <p:sldLayoutId id="2147483788" r:id="rId12"/>
    <p:sldLayoutId id="2147483789" r:id="rId13"/>
  </p:sldLayoutIdLst>
  <p:transition spd="med">
    <p:fade/>
  </p:transition>
  <p:hf sldNum="0" hdr="0" ftr="0" dt="0"/>
  <p:txStyles>
    <p:titleStyle>
      <a:lvl1pPr algn="l" rtl="0" eaLnBrk="0" fontAlgn="base" hangingPunct="0">
        <a:lnSpc>
          <a:spcPct val="89000"/>
        </a:lnSpc>
        <a:spcBef>
          <a:spcPct val="0"/>
        </a:spcBef>
        <a:spcAft>
          <a:spcPct val="0"/>
        </a:spcAft>
        <a:defRPr sz="4400" kern="1200">
          <a:solidFill>
            <a:schemeClr val="tx2"/>
          </a:solidFill>
          <a:latin typeface="+mj-lt"/>
          <a:ea typeface="+mj-ea"/>
          <a:cs typeface="+mj-cs"/>
        </a:defRPr>
      </a:lvl1pPr>
      <a:lvl2pPr algn="l" rtl="0" eaLnBrk="0" fontAlgn="base" hangingPunct="0">
        <a:lnSpc>
          <a:spcPct val="89000"/>
        </a:lnSpc>
        <a:spcBef>
          <a:spcPct val="0"/>
        </a:spcBef>
        <a:spcAft>
          <a:spcPct val="0"/>
        </a:spcAft>
        <a:defRPr sz="4400">
          <a:solidFill>
            <a:schemeClr val="tx2"/>
          </a:solidFill>
          <a:latin typeface="Franklin Gothic Book" panose="020B0503020102020204" pitchFamily="34" charset="0"/>
        </a:defRPr>
      </a:lvl2pPr>
      <a:lvl3pPr algn="l" rtl="0" eaLnBrk="0" fontAlgn="base" hangingPunct="0">
        <a:lnSpc>
          <a:spcPct val="89000"/>
        </a:lnSpc>
        <a:spcBef>
          <a:spcPct val="0"/>
        </a:spcBef>
        <a:spcAft>
          <a:spcPct val="0"/>
        </a:spcAft>
        <a:defRPr sz="4400">
          <a:solidFill>
            <a:schemeClr val="tx2"/>
          </a:solidFill>
          <a:latin typeface="Franklin Gothic Book" panose="020B0503020102020204" pitchFamily="34" charset="0"/>
        </a:defRPr>
      </a:lvl3pPr>
      <a:lvl4pPr algn="l" rtl="0" eaLnBrk="0" fontAlgn="base" hangingPunct="0">
        <a:lnSpc>
          <a:spcPct val="89000"/>
        </a:lnSpc>
        <a:spcBef>
          <a:spcPct val="0"/>
        </a:spcBef>
        <a:spcAft>
          <a:spcPct val="0"/>
        </a:spcAft>
        <a:defRPr sz="4400">
          <a:solidFill>
            <a:schemeClr val="tx2"/>
          </a:solidFill>
          <a:latin typeface="Franklin Gothic Book" panose="020B0503020102020204" pitchFamily="34" charset="0"/>
        </a:defRPr>
      </a:lvl4pPr>
      <a:lvl5pPr algn="l" rtl="0" eaLnBrk="0" fontAlgn="base" hangingPunct="0">
        <a:lnSpc>
          <a:spcPct val="89000"/>
        </a:lnSpc>
        <a:spcBef>
          <a:spcPct val="0"/>
        </a:spcBef>
        <a:spcAft>
          <a:spcPct val="0"/>
        </a:spcAft>
        <a:defRPr sz="4400">
          <a:solidFill>
            <a:schemeClr val="tx2"/>
          </a:solidFill>
          <a:latin typeface="Franklin Gothic Book" panose="020B0503020102020204" pitchFamily="34" charset="0"/>
        </a:defRPr>
      </a:lvl5pPr>
      <a:lvl6pPr marL="457200" algn="l" rtl="0" fontAlgn="base">
        <a:lnSpc>
          <a:spcPct val="89000"/>
        </a:lnSpc>
        <a:spcBef>
          <a:spcPct val="0"/>
        </a:spcBef>
        <a:spcAft>
          <a:spcPct val="0"/>
        </a:spcAft>
        <a:defRPr sz="4400">
          <a:solidFill>
            <a:schemeClr val="tx2"/>
          </a:solidFill>
          <a:latin typeface="Franklin Gothic Book" panose="020B0503020102020204" pitchFamily="34" charset="0"/>
        </a:defRPr>
      </a:lvl6pPr>
      <a:lvl7pPr marL="914400" algn="l" rtl="0" fontAlgn="base">
        <a:lnSpc>
          <a:spcPct val="89000"/>
        </a:lnSpc>
        <a:spcBef>
          <a:spcPct val="0"/>
        </a:spcBef>
        <a:spcAft>
          <a:spcPct val="0"/>
        </a:spcAft>
        <a:defRPr sz="4400">
          <a:solidFill>
            <a:schemeClr val="tx2"/>
          </a:solidFill>
          <a:latin typeface="Franklin Gothic Book" panose="020B0503020102020204" pitchFamily="34" charset="0"/>
        </a:defRPr>
      </a:lvl7pPr>
      <a:lvl8pPr marL="1371600" algn="l" rtl="0" fontAlgn="base">
        <a:lnSpc>
          <a:spcPct val="89000"/>
        </a:lnSpc>
        <a:spcBef>
          <a:spcPct val="0"/>
        </a:spcBef>
        <a:spcAft>
          <a:spcPct val="0"/>
        </a:spcAft>
        <a:defRPr sz="4400">
          <a:solidFill>
            <a:schemeClr val="tx2"/>
          </a:solidFill>
          <a:latin typeface="Franklin Gothic Book" panose="020B0503020102020204" pitchFamily="34" charset="0"/>
        </a:defRPr>
      </a:lvl8pPr>
      <a:lvl9pPr marL="1828800" algn="l" rtl="0" fontAlgn="base">
        <a:lnSpc>
          <a:spcPct val="89000"/>
        </a:lnSpc>
        <a:spcBef>
          <a:spcPct val="0"/>
        </a:spcBef>
        <a:spcAft>
          <a:spcPct val="0"/>
        </a:spcAft>
        <a:defRPr sz="4400">
          <a:solidFill>
            <a:schemeClr val="tx2"/>
          </a:solidFill>
          <a:latin typeface="Franklin Gothic Book" panose="020B0503020102020204" pitchFamily="34" charset="0"/>
        </a:defRPr>
      </a:lvl9pPr>
    </p:titleStyle>
    <p:bodyStyle>
      <a:lvl1pPr marL="382588" indent="-382588" algn="l" rtl="0" eaLnBrk="0" fontAlgn="base" hangingPunct="0">
        <a:lnSpc>
          <a:spcPct val="94000"/>
        </a:lnSpc>
        <a:spcBef>
          <a:spcPts val="1000"/>
        </a:spcBef>
        <a:spcAft>
          <a:spcPts val="200"/>
        </a:spcAft>
        <a:buFont typeface="Franklin Gothic Book" panose="020B0503020102020204" pitchFamily="34" charset="0"/>
        <a:buChar char="■"/>
        <a:defRPr sz="2000" kern="1200">
          <a:solidFill>
            <a:schemeClr val="tx2"/>
          </a:solidFill>
          <a:latin typeface="+mn-lt"/>
          <a:ea typeface="+mn-ea"/>
          <a:cs typeface="+mn-cs"/>
        </a:defRPr>
      </a:lvl1pPr>
      <a:lvl2pPr marL="914400" indent="-382588" algn="l" rtl="0" eaLnBrk="0" fontAlgn="base" hangingPunct="0">
        <a:lnSpc>
          <a:spcPct val="94000"/>
        </a:lnSpc>
        <a:spcBef>
          <a:spcPts val="500"/>
        </a:spcBef>
        <a:spcAft>
          <a:spcPts val="200"/>
        </a:spcAft>
        <a:buFont typeface="Franklin Gothic Book" panose="020B0503020102020204" pitchFamily="34" charset="0"/>
        <a:buChar char="–"/>
        <a:defRPr sz="2000" i="1" kern="1200">
          <a:solidFill>
            <a:schemeClr val="tx2"/>
          </a:solidFill>
          <a:latin typeface="+mn-lt"/>
          <a:ea typeface="+mn-ea"/>
          <a:cs typeface="+mn-cs"/>
        </a:defRPr>
      </a:lvl2pPr>
      <a:lvl3pPr marL="1371600" indent="-382588" algn="l" rtl="0" eaLnBrk="0" fontAlgn="base" hangingPunct="0">
        <a:lnSpc>
          <a:spcPct val="94000"/>
        </a:lnSpc>
        <a:spcBef>
          <a:spcPts val="500"/>
        </a:spcBef>
        <a:spcAft>
          <a:spcPts val="200"/>
        </a:spcAft>
        <a:buFont typeface="Franklin Gothic Book" panose="020B0503020102020204" pitchFamily="34" charset="0"/>
        <a:buChar char="■"/>
        <a:defRPr kern="1200">
          <a:solidFill>
            <a:schemeClr val="tx2"/>
          </a:solidFill>
          <a:latin typeface="+mn-lt"/>
          <a:ea typeface="+mn-ea"/>
          <a:cs typeface="+mn-cs"/>
        </a:defRPr>
      </a:lvl3pPr>
      <a:lvl4pPr marL="1828800" indent="-382588" algn="l" rtl="0" eaLnBrk="0" fontAlgn="base" hangingPunct="0">
        <a:lnSpc>
          <a:spcPct val="94000"/>
        </a:lnSpc>
        <a:spcBef>
          <a:spcPts val="500"/>
        </a:spcBef>
        <a:spcAft>
          <a:spcPts val="200"/>
        </a:spcAft>
        <a:buFont typeface="Franklin Gothic Book" panose="020B0503020102020204" pitchFamily="34" charset="0"/>
        <a:buChar char="–"/>
        <a:defRPr i="1" kern="1200">
          <a:solidFill>
            <a:schemeClr val="tx2"/>
          </a:solidFill>
          <a:latin typeface="+mn-lt"/>
          <a:ea typeface="+mn-ea"/>
          <a:cs typeface="+mn-cs"/>
        </a:defRPr>
      </a:lvl4pPr>
      <a:lvl5pPr marL="2286000" indent="-382588" algn="l" rtl="0" eaLnBrk="0" fontAlgn="base" hangingPunct="0">
        <a:lnSpc>
          <a:spcPct val="94000"/>
        </a:lnSpc>
        <a:spcBef>
          <a:spcPts val="500"/>
        </a:spcBef>
        <a:spcAft>
          <a:spcPts val="200"/>
        </a:spcAft>
        <a:buFont typeface="Franklin Gothic Book" panose="020B0503020102020204" pitchFamily="34" charset="0"/>
        <a:buChar char="■"/>
        <a:defRPr sz="1600" kern="120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5A3DF376-B4FF-5543-960F-F686084ADA6D}"/>
              </a:ext>
            </a:extLst>
          </p:cNvPr>
          <p:cNvPicPr>
            <a:picLocks noChangeAspect="1"/>
          </p:cNvPicPr>
          <p:nvPr userDrawn="1"/>
        </p:nvPicPr>
        <p:blipFill>
          <a:blip r:embed="rId3"/>
          <a:stretch>
            <a:fillRect/>
          </a:stretch>
        </p:blipFill>
        <p:spPr>
          <a:xfrm>
            <a:off x="-9144" y="0"/>
            <a:ext cx="12210288" cy="6858000"/>
          </a:xfrm>
          <a:prstGeom prst="rect">
            <a:avLst/>
          </a:prstGeom>
        </p:spPr>
      </p:pic>
      <p:sp>
        <p:nvSpPr>
          <p:cNvPr id="2" name="Title Placeholder 1">
            <a:extLst>
              <a:ext uri="{FF2B5EF4-FFF2-40B4-BE49-F238E27FC236}">
                <a16:creationId xmlns:a16="http://schemas.microsoft.com/office/drawing/2014/main" id="{0E3F7D27-B471-6B40-B5CD-78D2C34EDFC2}"/>
              </a:ext>
            </a:extLst>
          </p:cNvPr>
          <p:cNvSpPr>
            <a:spLocks noGrp="1"/>
          </p:cNvSpPr>
          <p:nvPr>
            <p:ph type="title"/>
          </p:nvPr>
        </p:nvSpPr>
        <p:spPr>
          <a:xfrm>
            <a:off x="356260" y="5115355"/>
            <a:ext cx="10128649" cy="1742645"/>
          </a:xfrm>
          <a:prstGeom prst="rect">
            <a:avLst/>
          </a:prstGeom>
        </p:spPr>
        <p:txBody>
          <a:bodyPr vert="horz" lIns="91440" tIns="45720" rIns="91440" bIns="45720" rtlCol="0" anchor="ctr">
            <a:normAutofit/>
          </a:bodyPr>
          <a:lstStyle/>
          <a:p>
            <a:r>
              <a:rPr lang="en-US" dirty="0"/>
              <a:t>CLICK TO EDIT MASTER TITLE STYLE</a:t>
            </a:r>
          </a:p>
        </p:txBody>
      </p:sp>
      <p:pic>
        <p:nvPicPr>
          <p:cNvPr id="9" name="Picture 8">
            <a:extLst>
              <a:ext uri="{FF2B5EF4-FFF2-40B4-BE49-F238E27FC236}">
                <a16:creationId xmlns:a16="http://schemas.microsoft.com/office/drawing/2014/main" id="{0446A237-7DD4-5141-91E0-66F35245CB51}"/>
              </a:ext>
            </a:extLst>
          </p:cNvPr>
          <p:cNvPicPr>
            <a:picLocks noChangeAspect="1"/>
          </p:cNvPicPr>
          <p:nvPr userDrawn="1"/>
        </p:nvPicPr>
        <p:blipFill>
          <a:blip r:embed="rId4"/>
          <a:stretch>
            <a:fillRect/>
          </a:stretch>
        </p:blipFill>
        <p:spPr>
          <a:xfrm>
            <a:off x="10484909" y="248181"/>
            <a:ext cx="1314462" cy="309285"/>
          </a:xfrm>
          <a:prstGeom prst="rect">
            <a:avLst/>
          </a:prstGeom>
        </p:spPr>
      </p:pic>
      <p:pic>
        <p:nvPicPr>
          <p:cNvPr id="10" name="Picture 9">
            <a:extLst>
              <a:ext uri="{FF2B5EF4-FFF2-40B4-BE49-F238E27FC236}">
                <a16:creationId xmlns:a16="http://schemas.microsoft.com/office/drawing/2014/main" id="{B49E0A28-733F-D649-99B9-77161866D238}"/>
              </a:ext>
            </a:extLst>
          </p:cNvPr>
          <p:cNvPicPr>
            <a:picLocks noChangeAspect="1"/>
          </p:cNvPicPr>
          <p:nvPr userDrawn="1"/>
        </p:nvPicPr>
        <p:blipFill>
          <a:blip r:embed="rId5"/>
          <a:stretch>
            <a:fillRect/>
          </a:stretch>
        </p:blipFill>
        <p:spPr>
          <a:xfrm>
            <a:off x="356260" y="377050"/>
            <a:ext cx="2190770" cy="180416"/>
          </a:xfrm>
          <a:prstGeom prst="rect">
            <a:avLst/>
          </a:prstGeom>
        </p:spPr>
      </p:pic>
    </p:spTree>
    <p:extLst>
      <p:ext uri="{BB962C8B-B14F-4D97-AF65-F5344CB8AC3E}">
        <p14:creationId xmlns:p14="http://schemas.microsoft.com/office/powerpoint/2010/main" val="1536288962"/>
      </p:ext>
    </p:extLst>
  </p:cSld>
  <p:clrMap bg1="lt1" tx1="dk1" bg2="lt2" tx2="dk2" accent1="accent1" accent2="accent2" accent3="accent3" accent4="accent4" accent5="accent5" accent6="accent6" hlink="hlink" folHlink="folHlink"/>
  <p:sldLayoutIdLst>
    <p:sldLayoutId id="2147483791" r:id="rId1"/>
  </p:sldLayoutIdLst>
  <p:txStyles>
    <p:titleStyle>
      <a:lvl1pPr algn="l" defTabSz="914400" rtl="0" eaLnBrk="1" latinLnBrk="0" hangingPunct="1">
        <a:lnSpc>
          <a:spcPct val="90000"/>
        </a:lnSpc>
        <a:spcBef>
          <a:spcPct val="0"/>
        </a:spcBef>
        <a:buNone/>
        <a:defRPr sz="4400" b="1" i="0" kern="1200">
          <a:solidFill>
            <a:schemeClr val="tx2"/>
          </a:solidFill>
          <a:latin typeface="Avenir Next" panose="020B0503020202020204"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3" Type="http://schemas.openxmlformats.org/officeDocument/2006/relationships/hyperlink" Target="https://archive.ics.uci.edu/ml/datasets/Mushroom" TargetMode="External"/><Relationship Id="rId2" Type="http://schemas.openxmlformats.org/officeDocument/2006/relationships/image" Target="../media/image6.jpe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mailto:pboily@uottawa.ca" TargetMode="Externa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 Id="rId4" Type="http://schemas.openxmlformats.org/officeDocument/2006/relationships/hyperlink" Target="http://dailycatdrawings.tumblr.com/" TargetMode="Externa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hyperlink" Target="https://dsi.virginia.edu/center-big-data-ethics-law-and-policy"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hyperlink" Target="https://www.statcan.gc.ca/fra/themes-debut/genre_diversite_et_inclusion" TargetMode="External"/><Relationship Id="rId2" Type="http://schemas.openxmlformats.org/officeDocument/2006/relationships/hyperlink" Target="https://www150.statcan.gc.ca/n1/pub/45-28-0001/2020001/article/00010-fra.htm"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DB20AA-D14E-5944-97E0-BB014EB91FDB}"/>
              </a:ext>
            </a:extLst>
          </p:cNvPr>
          <p:cNvSpPr>
            <a:spLocks noGrp="1"/>
          </p:cNvSpPr>
          <p:nvPr>
            <p:ph type="ctrTitle"/>
          </p:nvPr>
        </p:nvSpPr>
        <p:spPr/>
        <p:txBody>
          <a:bodyPr/>
          <a:lstStyle/>
          <a:p>
            <a:r>
              <a:rPr lang="en-US" dirty="0"/>
              <a:t>Introduction </a:t>
            </a:r>
            <a:r>
              <a:rPr lang="en-US" dirty="0" err="1"/>
              <a:t>à</a:t>
            </a:r>
            <a:r>
              <a:rPr lang="en-US" dirty="0"/>
              <a:t> </a:t>
            </a:r>
            <a:r>
              <a:rPr lang="en-US" dirty="0" err="1"/>
              <a:t>l’analyse</a:t>
            </a:r>
            <a:r>
              <a:rPr lang="en-US"/>
              <a:t> des données</a:t>
            </a:r>
            <a:endParaRPr lang="en-US" dirty="0"/>
          </a:p>
        </p:txBody>
      </p:sp>
    </p:spTree>
    <p:extLst>
      <p:ext uri="{BB962C8B-B14F-4D97-AF65-F5344CB8AC3E}">
        <p14:creationId xmlns:p14="http://schemas.microsoft.com/office/powerpoint/2010/main" val="26829583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5">
            <a:extLst>
              <a:ext uri="{FF2B5EF4-FFF2-40B4-BE49-F238E27FC236}">
                <a16:creationId xmlns:a16="http://schemas.microsoft.com/office/drawing/2014/main" id="{E9B55A86-25E2-4941-8812-8C2F3D578CDE}"/>
              </a:ext>
            </a:extLst>
          </p:cNvPr>
          <p:cNvSpPr>
            <a:spLocks noGrp="1"/>
          </p:cNvSpPr>
          <p:nvPr>
            <p:ph type="title"/>
          </p:nvPr>
        </p:nvSpPr>
        <p:spPr>
          <a:xfrm>
            <a:off x="723900" y="685800"/>
            <a:ext cx="3954426" cy="2157413"/>
          </a:xfrm>
        </p:spPr>
        <p:txBody>
          <a:bodyPr/>
          <a:lstStyle/>
          <a:p>
            <a:pPr eaLnBrk="1" hangingPunct="1">
              <a:defRPr/>
            </a:pPr>
            <a:r>
              <a:rPr lang="fr-CA" sz="3600" b="1" dirty="0"/>
              <a:t>ENSEMBLE DE DONNÉES SUR LES CHAMPIGNONS VÉNÉNEUX</a:t>
            </a:r>
            <a:endParaRPr lang="en-US" altLang="en-US" sz="3600" b="1" dirty="0"/>
          </a:p>
        </p:txBody>
      </p:sp>
      <p:pic>
        <p:nvPicPr>
          <p:cNvPr id="18435" name="Content Placeholder 7">
            <a:extLst>
              <a:ext uri="{FF2B5EF4-FFF2-40B4-BE49-F238E27FC236}">
                <a16:creationId xmlns:a16="http://schemas.microsoft.com/office/drawing/2014/main" id="{0BA539CB-0456-7F49-B583-D6CA81203507}"/>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a:xfrm>
            <a:off x="7256463" y="892175"/>
            <a:ext cx="3213100" cy="4762500"/>
          </a:xfrm>
        </p:spPr>
      </p:pic>
      <p:sp>
        <p:nvSpPr>
          <p:cNvPr id="7" name="Content Placeholder 6">
            <a:extLst>
              <a:ext uri="{FF2B5EF4-FFF2-40B4-BE49-F238E27FC236}">
                <a16:creationId xmlns:a16="http://schemas.microsoft.com/office/drawing/2014/main" id="{85BD2CB7-793E-9A40-BBF6-5D70DA57C9C8}"/>
              </a:ext>
            </a:extLst>
          </p:cNvPr>
          <p:cNvSpPr>
            <a:spLocks noGrp="1"/>
          </p:cNvSpPr>
          <p:nvPr>
            <p:ph type="body" sz="half" idx="2"/>
          </p:nvPr>
        </p:nvSpPr>
        <p:spPr>
          <a:xfrm>
            <a:off x="723900" y="2855913"/>
            <a:ext cx="3856038" cy="3011487"/>
          </a:xfrm>
        </p:spPr>
        <p:txBody>
          <a:bodyPr>
            <a:normAutofit fontScale="92500" lnSpcReduction="20000"/>
          </a:bodyPr>
          <a:lstStyle/>
          <a:p>
            <a:pPr eaLnBrk="1" hangingPunct="1">
              <a:lnSpc>
                <a:spcPct val="120000"/>
              </a:lnSpc>
              <a:spcBef>
                <a:spcPct val="0"/>
              </a:spcBef>
              <a:defRPr/>
            </a:pPr>
            <a:r>
              <a:rPr lang="en-US" altLang="en-US" sz="2400" i="1" dirty="0">
                <a:latin typeface="Dagny OT" panose="020B0504020201020104"/>
              </a:rPr>
              <a:t>Amanita muscaria</a:t>
            </a:r>
          </a:p>
          <a:p>
            <a:pPr eaLnBrk="1" hangingPunct="1">
              <a:lnSpc>
                <a:spcPct val="120000"/>
              </a:lnSpc>
              <a:spcBef>
                <a:spcPct val="20000"/>
              </a:spcBef>
              <a:spcAft>
                <a:spcPts val="600"/>
              </a:spcAft>
              <a:buClr>
                <a:srgbClr val="4590B8"/>
              </a:buClr>
              <a:buSzPct val="92000"/>
              <a:defRPr/>
            </a:pPr>
            <a:r>
              <a:rPr lang="fr-CA" altLang="en-US" sz="2400" b="1" dirty="0">
                <a:solidFill>
                  <a:srgbClr val="3D3D3D"/>
                </a:solidFill>
                <a:latin typeface="Dagny OT" panose="020B0504020201020104"/>
              </a:rPr>
              <a:t>Habitat :</a:t>
            </a:r>
            <a:r>
              <a:rPr lang="fr-CA" altLang="en-US" sz="2400" dirty="0">
                <a:solidFill>
                  <a:srgbClr val="3D3D3D"/>
                </a:solidFill>
                <a:latin typeface="Dagny OT" panose="020B0504020201020104"/>
              </a:rPr>
              <a:t> bois</a:t>
            </a:r>
            <a:br>
              <a:rPr lang="fr-CA" altLang="en-US" sz="2400" dirty="0">
                <a:solidFill>
                  <a:srgbClr val="3D3D3D"/>
                </a:solidFill>
                <a:latin typeface="Dagny OT" panose="020B0504020201020104"/>
              </a:rPr>
            </a:br>
            <a:r>
              <a:rPr lang="fr-CA" altLang="en-US" sz="2400" b="1" dirty="0">
                <a:solidFill>
                  <a:srgbClr val="3D3D3D"/>
                </a:solidFill>
                <a:latin typeface="Dagny OT" panose="020B0504020201020104"/>
              </a:rPr>
              <a:t>Taille du feuillet : </a:t>
            </a:r>
            <a:r>
              <a:rPr lang="fr-CA" altLang="en-US" sz="2400" dirty="0">
                <a:solidFill>
                  <a:srgbClr val="3D3D3D"/>
                </a:solidFill>
                <a:latin typeface="Dagny OT" panose="020B0504020201020104"/>
              </a:rPr>
              <a:t>étroit</a:t>
            </a:r>
            <a:br>
              <a:rPr lang="fr-CA" altLang="en-US" sz="2400" dirty="0">
                <a:solidFill>
                  <a:srgbClr val="3D3D3D"/>
                </a:solidFill>
                <a:latin typeface="Dagny OT" panose="020B0504020201020104"/>
              </a:rPr>
            </a:br>
            <a:r>
              <a:rPr lang="fr-CA" altLang="en-US" sz="2400" b="1" dirty="0">
                <a:solidFill>
                  <a:srgbClr val="3D3D3D"/>
                </a:solidFill>
                <a:latin typeface="Dagny OT" panose="020B0504020201020104"/>
              </a:rPr>
              <a:t>Odeur :</a:t>
            </a:r>
            <a:r>
              <a:rPr lang="fr-CA" altLang="en-US" sz="2400" dirty="0">
                <a:solidFill>
                  <a:srgbClr val="3D3D3D"/>
                </a:solidFill>
                <a:latin typeface="Dagny OT" panose="020B0504020201020104"/>
              </a:rPr>
              <a:t> aucune</a:t>
            </a:r>
            <a:br>
              <a:rPr lang="fr-CA" altLang="en-US" sz="2400" dirty="0">
                <a:solidFill>
                  <a:srgbClr val="3D3D3D"/>
                </a:solidFill>
                <a:latin typeface="Dagny OT" panose="020B0504020201020104"/>
              </a:rPr>
            </a:br>
            <a:r>
              <a:rPr lang="fr-CA" altLang="en-US" sz="2400" b="1" dirty="0">
                <a:solidFill>
                  <a:srgbClr val="3D3D3D"/>
                </a:solidFill>
                <a:latin typeface="Dagny OT" panose="020B0504020201020104"/>
              </a:rPr>
              <a:t>Spores :</a:t>
            </a:r>
            <a:r>
              <a:rPr lang="fr-CA" altLang="en-US" sz="2400" dirty="0">
                <a:solidFill>
                  <a:srgbClr val="3D3D3D"/>
                </a:solidFill>
                <a:latin typeface="Dagny OT" panose="020B0504020201020104"/>
              </a:rPr>
              <a:t> blancs</a:t>
            </a:r>
            <a:br>
              <a:rPr lang="fr-CA" altLang="en-US" sz="2400" dirty="0">
                <a:solidFill>
                  <a:srgbClr val="3D3D3D"/>
                </a:solidFill>
                <a:latin typeface="Dagny OT" panose="020B0504020201020104"/>
              </a:rPr>
            </a:br>
            <a:r>
              <a:rPr lang="fr-CA" altLang="en-US" sz="2400" b="1" dirty="0">
                <a:solidFill>
                  <a:srgbClr val="3D3D3D"/>
                </a:solidFill>
                <a:latin typeface="Dagny OT" panose="020B0504020201020104"/>
              </a:rPr>
              <a:t>Couleur :</a:t>
            </a:r>
            <a:r>
              <a:rPr lang="fr-CA" altLang="en-US" sz="2400" dirty="0">
                <a:solidFill>
                  <a:srgbClr val="3D3D3D"/>
                </a:solidFill>
                <a:latin typeface="Dagny OT" panose="020B0504020201020104"/>
              </a:rPr>
              <a:t> rouge</a:t>
            </a:r>
          </a:p>
          <a:p>
            <a:pPr eaLnBrk="1" hangingPunct="1">
              <a:lnSpc>
                <a:spcPct val="120000"/>
              </a:lnSpc>
              <a:spcBef>
                <a:spcPct val="20000"/>
              </a:spcBef>
              <a:spcAft>
                <a:spcPts val="600"/>
              </a:spcAft>
              <a:buClr>
                <a:srgbClr val="4590B8"/>
              </a:buClr>
              <a:buSzPct val="92000"/>
              <a:defRPr/>
            </a:pPr>
            <a:r>
              <a:rPr lang="fr-CA" altLang="en-US" sz="2400" b="1" dirty="0">
                <a:solidFill>
                  <a:srgbClr val="3D3D3D"/>
                </a:solidFill>
                <a:latin typeface="Dagny OT" panose="020B0504020201020104"/>
                <a:ea typeface="Helvetica Light"/>
                <a:cs typeface="Helvetica Light"/>
              </a:rPr>
              <a:t>Problème de classification : </a:t>
            </a:r>
            <a:r>
              <a:rPr lang="fr-CA" altLang="en-US" sz="2400" dirty="0">
                <a:solidFill>
                  <a:srgbClr val="3D3D3D"/>
                </a:solidFill>
                <a:latin typeface="Dagny OT" panose="020B0504020201020104"/>
                <a:ea typeface="Helvetica Light"/>
                <a:cs typeface="Helvetica Light"/>
              </a:rPr>
              <a:t>L’</a:t>
            </a:r>
            <a:r>
              <a:rPr lang="fr-CA" altLang="en-US" sz="2400" i="1" dirty="0">
                <a:solidFill>
                  <a:srgbClr val="3D3D3D"/>
                </a:solidFill>
                <a:latin typeface="Dagny OT" panose="020B0504020201020104"/>
                <a:ea typeface="Helvetica Light"/>
                <a:cs typeface="Helvetica Light"/>
              </a:rPr>
              <a:t>Amanita </a:t>
            </a:r>
            <a:r>
              <a:rPr lang="fr-CA" altLang="en-US" sz="2400" i="1" dirty="0" err="1">
                <a:solidFill>
                  <a:srgbClr val="3D3D3D"/>
                </a:solidFill>
                <a:latin typeface="Dagny OT" panose="020B0504020201020104"/>
                <a:ea typeface="Helvetica Light"/>
                <a:cs typeface="Helvetica Light"/>
              </a:rPr>
              <a:t>muscaria</a:t>
            </a:r>
            <a:r>
              <a:rPr lang="fr-CA" altLang="en-US" sz="2400" dirty="0">
                <a:solidFill>
                  <a:srgbClr val="3D3D3D"/>
                </a:solidFill>
                <a:latin typeface="Dagny OT" panose="020B0504020201020104"/>
                <a:ea typeface="Helvetica Light"/>
                <a:cs typeface="Helvetica Light"/>
              </a:rPr>
              <a:t> est-il comestible ou vénéneux?</a:t>
            </a:r>
          </a:p>
        </p:txBody>
      </p:sp>
      <p:sp>
        <p:nvSpPr>
          <p:cNvPr id="18437" name="Rectangle 8">
            <a:extLst>
              <a:ext uri="{FF2B5EF4-FFF2-40B4-BE49-F238E27FC236}">
                <a16:creationId xmlns:a16="http://schemas.microsoft.com/office/drawing/2014/main" id="{48EAC58F-7432-354F-AA9F-257363A9AAD0}"/>
              </a:ext>
            </a:extLst>
          </p:cNvPr>
          <p:cNvSpPr>
            <a:spLocks noChangeArrowheads="1"/>
          </p:cNvSpPr>
          <p:nvPr/>
        </p:nvSpPr>
        <p:spPr bwMode="auto">
          <a:xfrm>
            <a:off x="9178925" y="0"/>
            <a:ext cx="3013075"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r" eaLnBrk="1" hangingPunct="1"/>
            <a:r>
              <a:rPr lang="en-US" altLang="en-US" sz="1000">
                <a:latin typeface="Dagny OT" panose="020B0504020201020104" pitchFamily="34" charset="77"/>
                <a:ea typeface="Helvetica Light" panose="020B0403020202020204" pitchFamily="34" charset="0"/>
                <a:cs typeface="Helvetica Light" panose="020B0403020202020204" pitchFamily="34" charset="0"/>
              </a:rPr>
              <a:t>[</a:t>
            </a:r>
            <a:r>
              <a:rPr lang="en-US" altLang="en-US" sz="1000">
                <a:latin typeface="Dagny OT" panose="020B0504020201020104" pitchFamily="34" charset="77"/>
                <a:ea typeface="Helvetica Light" panose="020B0403020202020204" pitchFamily="34" charset="0"/>
                <a:cs typeface="Helvetica Light" panose="020B0403020202020204" pitchFamily="34" charset="0"/>
                <a:hlinkClick r:id="rId3"/>
              </a:rPr>
              <a:t>https://archive.ics.uci.edu/ml/datasets/Mushroom</a:t>
            </a:r>
            <a:r>
              <a:rPr lang="en-US" altLang="en-US" sz="1000">
                <a:latin typeface="Dagny OT" panose="020B0504020201020104" pitchFamily="34" charset="77"/>
                <a:ea typeface="Helvetica Light" panose="020B0403020202020204" pitchFamily="34" charset="0"/>
                <a:cs typeface="Helvetica Light" panose="020B0403020202020204" pitchFamily="34" charset="0"/>
              </a:rPr>
              <a:t>]</a:t>
            </a:r>
          </a:p>
        </p:txBody>
      </p:sp>
    </p:spTree>
  </p:cSld>
  <p:clrMapOvr>
    <a:masterClrMapping/>
  </p:clrMapOvr>
  <p:transition spd="med">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58" name="Picture 9">
            <a:extLst>
              <a:ext uri="{FF2B5EF4-FFF2-40B4-BE49-F238E27FC236}">
                <a16:creationId xmlns:a16="http://schemas.microsoft.com/office/drawing/2014/main" id="{301DEFD3-EC94-8A49-AE85-078B66949E6E}"/>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73150" y="3175"/>
            <a:ext cx="11029950" cy="6854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Content Placeholder 6">
            <a:extLst>
              <a:ext uri="{FF2B5EF4-FFF2-40B4-BE49-F238E27FC236}">
                <a16:creationId xmlns:a16="http://schemas.microsoft.com/office/drawing/2014/main" id="{9E7B3083-7BE8-EE43-AE21-A8A903ADF13E}"/>
              </a:ext>
            </a:extLst>
          </p:cNvPr>
          <p:cNvSpPr txBox="1">
            <a:spLocks/>
          </p:cNvSpPr>
          <p:nvPr/>
        </p:nvSpPr>
        <p:spPr>
          <a:xfrm>
            <a:off x="1419226" y="3927475"/>
            <a:ext cx="3290998" cy="2928938"/>
          </a:xfrm>
          <a:prstGeom prst="rect">
            <a:avLst/>
          </a:prstGeom>
          <a:solidFill>
            <a:srgbClr val="D2DEEF">
              <a:alpha val="50196"/>
            </a:srgbClr>
          </a:solidFill>
          <a:ln>
            <a:solidFill>
              <a:schemeClr val="tx2"/>
            </a:solidFill>
          </a:ln>
        </p:spPr>
        <p:txBody>
          <a:bodyPr>
            <a:normAutofit fontScale="92500" lnSpcReduction="10000"/>
          </a:bodyPr>
          <a:lstStyle>
            <a:lvl1pPr>
              <a:lnSpc>
                <a:spcPct val="94000"/>
              </a:lnSpc>
              <a:spcBef>
                <a:spcPts val="1000"/>
              </a:spcBef>
              <a:spcAft>
                <a:spcPts val="200"/>
              </a:spcAft>
              <a:buFont typeface="Franklin Gothic Book" panose="020B0503020102020204" pitchFamily="34" charset="0"/>
              <a:buChar char="■"/>
              <a:defRPr sz="2000">
                <a:solidFill>
                  <a:schemeClr val="tx2"/>
                </a:solidFill>
                <a:latin typeface="Franklin Gothic Book" panose="020B0503020102020204" pitchFamily="34" charset="0"/>
              </a:defRPr>
            </a:lvl1pPr>
            <a:lvl2pPr marL="685800" indent="-228600">
              <a:lnSpc>
                <a:spcPct val="94000"/>
              </a:lnSpc>
              <a:spcBef>
                <a:spcPts val="500"/>
              </a:spcBef>
              <a:spcAft>
                <a:spcPts val="200"/>
              </a:spcAft>
              <a:buFont typeface="Franklin Gothic Book" panose="020B0503020102020204" pitchFamily="34" charset="0"/>
              <a:buChar char="–"/>
              <a:defRPr sz="2000" i="1">
                <a:solidFill>
                  <a:schemeClr val="tx2"/>
                </a:solidFill>
                <a:latin typeface="Franklin Gothic Book" panose="020B0503020102020204" pitchFamily="34" charset="0"/>
              </a:defRPr>
            </a:lvl2pPr>
            <a:lvl3pPr marL="1143000" indent="-228600">
              <a:lnSpc>
                <a:spcPct val="94000"/>
              </a:lnSpc>
              <a:spcBef>
                <a:spcPts val="500"/>
              </a:spcBef>
              <a:spcAft>
                <a:spcPts val="200"/>
              </a:spcAft>
              <a:buFont typeface="Franklin Gothic Book" panose="020B0503020102020204" pitchFamily="34" charset="0"/>
              <a:buChar char="■"/>
              <a:defRPr>
                <a:solidFill>
                  <a:schemeClr val="tx2"/>
                </a:solidFill>
                <a:latin typeface="Franklin Gothic Book" panose="020B0503020102020204" pitchFamily="34" charset="0"/>
              </a:defRPr>
            </a:lvl3pPr>
            <a:lvl4pPr marL="1600200" indent="-228600">
              <a:lnSpc>
                <a:spcPct val="94000"/>
              </a:lnSpc>
              <a:spcBef>
                <a:spcPts val="500"/>
              </a:spcBef>
              <a:spcAft>
                <a:spcPts val="200"/>
              </a:spcAft>
              <a:buFont typeface="Franklin Gothic Book" panose="020B0503020102020204" pitchFamily="34" charset="0"/>
              <a:buChar char="–"/>
              <a:defRPr i="1">
                <a:solidFill>
                  <a:schemeClr val="tx2"/>
                </a:solidFill>
                <a:latin typeface="Franklin Gothic Book" panose="020B0503020102020204" pitchFamily="34" charset="0"/>
              </a:defRPr>
            </a:lvl4pPr>
            <a:lvl5pPr marL="2057400" indent="-22860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5pPr>
            <a:lvl6pPr marL="2514600" indent="-228600" defTabSz="457200"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6pPr>
            <a:lvl7pPr marL="2971800" indent="-228600" defTabSz="457200"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7pPr>
            <a:lvl8pPr marL="3429000" indent="-228600" defTabSz="457200"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8pPr>
            <a:lvl9pPr marL="3886200" indent="-228600" defTabSz="457200"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9pPr>
          </a:lstStyle>
          <a:p>
            <a:pPr eaLnBrk="1" hangingPunct="1">
              <a:lnSpc>
                <a:spcPct val="110000"/>
              </a:lnSpc>
              <a:spcBef>
                <a:spcPct val="0"/>
              </a:spcBef>
              <a:spcAft>
                <a:spcPct val="0"/>
              </a:spcAft>
              <a:buFont typeface="Arial" panose="020B0604020202020204" pitchFamily="34" charset="0"/>
              <a:buNone/>
              <a:defRPr/>
            </a:pPr>
            <a:endParaRPr lang="en-US" altLang="en-US" sz="300" b="1" dirty="0">
              <a:solidFill>
                <a:srgbClr val="000000"/>
              </a:solidFill>
              <a:latin typeface="Dagny OT" panose="020B0504020201020104"/>
            </a:endParaRP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rPr>
              <a:t>Habitat :</a:t>
            </a:r>
            <a:r>
              <a:rPr lang="fr-CA" altLang="en-US" sz="2200" dirty="0">
                <a:solidFill>
                  <a:srgbClr val="3D3D3D"/>
                </a:solidFill>
                <a:latin typeface="Dagny OT" panose="020B0504020201020104"/>
              </a:rPr>
              <a:t> bois</a:t>
            </a: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rPr>
              <a:t>Taille du feuillet : </a:t>
            </a:r>
            <a:r>
              <a:rPr lang="fr-CA" altLang="en-US" sz="2200" dirty="0">
                <a:solidFill>
                  <a:srgbClr val="3D3D3D"/>
                </a:solidFill>
                <a:latin typeface="Dagny OT" panose="020B0504020201020104"/>
              </a:rPr>
              <a:t>étroit</a:t>
            </a: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rPr>
              <a:t>Odeur :</a:t>
            </a:r>
            <a:r>
              <a:rPr lang="fr-CA" altLang="en-US" sz="2200" dirty="0">
                <a:solidFill>
                  <a:srgbClr val="3D3D3D"/>
                </a:solidFill>
                <a:latin typeface="Dagny OT" panose="020B0504020201020104"/>
              </a:rPr>
              <a:t> aucune</a:t>
            </a: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rPr>
              <a:t>Spores :</a:t>
            </a:r>
            <a:r>
              <a:rPr lang="fr-CA" altLang="en-US" sz="2200" dirty="0">
                <a:solidFill>
                  <a:srgbClr val="3D3D3D"/>
                </a:solidFill>
                <a:latin typeface="Dagny OT" panose="020B0504020201020104"/>
              </a:rPr>
              <a:t> blancs</a:t>
            </a: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rPr>
              <a:t>Couleur :</a:t>
            </a:r>
            <a:r>
              <a:rPr lang="fr-CA" altLang="en-US" sz="2200" dirty="0">
                <a:solidFill>
                  <a:srgbClr val="3D3D3D"/>
                </a:solidFill>
                <a:latin typeface="Dagny OT" panose="020B0504020201020104"/>
              </a:rPr>
              <a:t> rouge</a:t>
            </a:r>
          </a:p>
          <a:p>
            <a:pPr eaLnBrk="1" hangingPunct="1">
              <a:lnSpc>
                <a:spcPct val="110000"/>
              </a:lnSpc>
              <a:spcBef>
                <a:spcPct val="0"/>
              </a:spcBef>
              <a:spcAft>
                <a:spcPct val="0"/>
              </a:spcAft>
              <a:buFont typeface="Arial" panose="020B0604020202020204" pitchFamily="34" charset="0"/>
              <a:buNone/>
              <a:defRPr/>
            </a:pPr>
            <a:endParaRPr lang="en-US" altLang="en-US" sz="1000" b="1" dirty="0">
              <a:solidFill>
                <a:srgbClr val="3D3D3D"/>
              </a:solidFill>
              <a:latin typeface="Dagny OT" panose="020B0504020201020104"/>
              <a:ea typeface="Helvetica Light"/>
              <a:cs typeface="Helvetica Light"/>
            </a:endParaRP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ea typeface="Helvetica Light"/>
                <a:cs typeface="Helvetica Light"/>
              </a:rPr>
              <a:t>Problème de classification : </a:t>
            </a:r>
            <a:r>
              <a:rPr lang="fr-CA" altLang="en-US" sz="2200" dirty="0">
                <a:solidFill>
                  <a:srgbClr val="3D3D3D"/>
                </a:solidFill>
                <a:latin typeface="Dagny OT" panose="020B0504020201020104"/>
                <a:ea typeface="Helvetica Light"/>
                <a:cs typeface="Helvetica Light"/>
              </a:rPr>
              <a:t>l’</a:t>
            </a:r>
            <a:r>
              <a:rPr lang="fr-CA" altLang="en-US" sz="2200" i="1" dirty="0">
                <a:solidFill>
                  <a:srgbClr val="3D3D3D"/>
                </a:solidFill>
                <a:latin typeface="Dagny OT" panose="020B0504020201020104"/>
                <a:ea typeface="Helvetica Light"/>
                <a:cs typeface="Helvetica Light"/>
              </a:rPr>
              <a:t>Amanita </a:t>
            </a:r>
            <a:r>
              <a:rPr lang="fr-CA" altLang="en-US" sz="2200" i="1" dirty="0" err="1">
                <a:solidFill>
                  <a:srgbClr val="3D3D3D"/>
                </a:solidFill>
                <a:latin typeface="Dagny OT" panose="020B0504020201020104"/>
                <a:ea typeface="Helvetica Light"/>
                <a:cs typeface="Helvetica Light"/>
              </a:rPr>
              <a:t>muscaria</a:t>
            </a:r>
            <a:r>
              <a:rPr lang="fr-CA" altLang="en-US" sz="2200" dirty="0">
                <a:solidFill>
                  <a:srgbClr val="3D3D3D"/>
                </a:solidFill>
                <a:latin typeface="Dagny OT" panose="020B0504020201020104"/>
                <a:ea typeface="Helvetica Light"/>
                <a:cs typeface="Helvetica Light"/>
              </a:rPr>
              <a:t> est-il comestible ou vénéneux?</a:t>
            </a:r>
            <a:endParaRPr lang="en-US" altLang="en-US" sz="2600" dirty="0">
              <a:solidFill>
                <a:schemeClr val="tx1"/>
              </a:solidFill>
              <a:latin typeface="Helvetica Light"/>
            </a:endParaRPr>
          </a:p>
        </p:txBody>
      </p:sp>
    </p:spTree>
  </p:cSld>
  <p:clrMapOvr>
    <a:masterClrMapping/>
  </p:clrMapOvr>
  <p:transition spd="med">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2" name="Picture 9">
            <a:extLst>
              <a:ext uri="{FF2B5EF4-FFF2-40B4-BE49-F238E27FC236}">
                <a16:creationId xmlns:a16="http://schemas.microsoft.com/office/drawing/2014/main" id="{7B6F06D4-638E-2B4F-9F09-F13CEFCB4E1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74738" y="3175"/>
            <a:ext cx="11031537" cy="6854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3">
            <a:extLst>
              <a:ext uri="{FF2B5EF4-FFF2-40B4-BE49-F238E27FC236}">
                <a16:creationId xmlns:a16="http://schemas.microsoft.com/office/drawing/2014/main" id="{9C5557B3-4C4A-E34B-AA3C-09FE28DA2222}"/>
              </a:ext>
            </a:extLst>
          </p:cNvPr>
          <p:cNvSpPr/>
          <p:nvPr/>
        </p:nvSpPr>
        <p:spPr>
          <a:xfrm>
            <a:off x="1276350" y="661988"/>
            <a:ext cx="4171950" cy="15494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5" name="Rectangle 4">
            <a:extLst>
              <a:ext uri="{FF2B5EF4-FFF2-40B4-BE49-F238E27FC236}">
                <a16:creationId xmlns:a16="http://schemas.microsoft.com/office/drawing/2014/main" id="{D3D90824-9F45-D845-84EE-11254929BD1E}"/>
              </a:ext>
            </a:extLst>
          </p:cNvPr>
          <p:cNvSpPr/>
          <p:nvPr/>
        </p:nvSpPr>
        <p:spPr>
          <a:xfrm>
            <a:off x="6462713" y="649288"/>
            <a:ext cx="4262437" cy="1562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8" name="Rectangle 7">
            <a:extLst>
              <a:ext uri="{FF2B5EF4-FFF2-40B4-BE49-F238E27FC236}">
                <a16:creationId xmlns:a16="http://schemas.microsoft.com/office/drawing/2014/main" id="{109F5678-D963-B949-8C19-EDB55DF78803}"/>
              </a:ext>
            </a:extLst>
          </p:cNvPr>
          <p:cNvSpPr/>
          <p:nvPr/>
        </p:nvSpPr>
        <p:spPr>
          <a:xfrm>
            <a:off x="2030413" y="661988"/>
            <a:ext cx="3870325" cy="889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9" name="Rectangle 8">
            <a:extLst>
              <a:ext uri="{FF2B5EF4-FFF2-40B4-BE49-F238E27FC236}">
                <a16:creationId xmlns:a16="http://schemas.microsoft.com/office/drawing/2014/main" id="{6D7BE831-071C-324E-AC40-CCF32A0A6507}"/>
              </a:ext>
            </a:extLst>
          </p:cNvPr>
          <p:cNvSpPr/>
          <p:nvPr/>
        </p:nvSpPr>
        <p:spPr>
          <a:xfrm>
            <a:off x="5940425" y="658813"/>
            <a:ext cx="3870325" cy="889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7" name="Rectangle 6">
            <a:extLst>
              <a:ext uri="{FF2B5EF4-FFF2-40B4-BE49-F238E27FC236}">
                <a16:creationId xmlns:a16="http://schemas.microsoft.com/office/drawing/2014/main" id="{83E82424-0E0D-5549-B895-AA56929702A0}"/>
              </a:ext>
            </a:extLst>
          </p:cNvPr>
          <p:cNvSpPr/>
          <p:nvPr/>
        </p:nvSpPr>
        <p:spPr>
          <a:xfrm>
            <a:off x="5319713" y="0"/>
            <a:ext cx="1270000" cy="154940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0" name="Content Placeholder 6">
            <a:extLst>
              <a:ext uri="{FF2B5EF4-FFF2-40B4-BE49-F238E27FC236}">
                <a16:creationId xmlns:a16="http://schemas.microsoft.com/office/drawing/2014/main" id="{EBF6219B-A852-3C4C-A82F-80BD66227750}"/>
              </a:ext>
            </a:extLst>
          </p:cNvPr>
          <p:cNvSpPr txBox="1">
            <a:spLocks/>
          </p:cNvSpPr>
          <p:nvPr/>
        </p:nvSpPr>
        <p:spPr>
          <a:xfrm>
            <a:off x="1419226" y="3927475"/>
            <a:ext cx="3290998" cy="2928938"/>
          </a:xfrm>
          <a:prstGeom prst="rect">
            <a:avLst/>
          </a:prstGeom>
          <a:solidFill>
            <a:srgbClr val="D2DEEF">
              <a:alpha val="50196"/>
            </a:srgbClr>
          </a:solidFill>
          <a:ln>
            <a:solidFill>
              <a:schemeClr val="tx2"/>
            </a:solidFill>
          </a:ln>
        </p:spPr>
        <p:txBody>
          <a:bodyPr>
            <a:normAutofit fontScale="92500" lnSpcReduction="10000"/>
          </a:bodyPr>
          <a:lstStyle>
            <a:lvl1pPr>
              <a:lnSpc>
                <a:spcPct val="94000"/>
              </a:lnSpc>
              <a:spcBef>
                <a:spcPts val="1000"/>
              </a:spcBef>
              <a:spcAft>
                <a:spcPts val="200"/>
              </a:spcAft>
              <a:buFont typeface="Franklin Gothic Book" panose="020B0503020102020204" pitchFamily="34" charset="0"/>
              <a:buChar char="■"/>
              <a:defRPr sz="2000">
                <a:solidFill>
                  <a:schemeClr val="tx2"/>
                </a:solidFill>
                <a:latin typeface="Franklin Gothic Book" panose="020B0503020102020204" pitchFamily="34" charset="0"/>
              </a:defRPr>
            </a:lvl1pPr>
            <a:lvl2pPr marL="685800" indent="-228600">
              <a:lnSpc>
                <a:spcPct val="94000"/>
              </a:lnSpc>
              <a:spcBef>
                <a:spcPts val="500"/>
              </a:spcBef>
              <a:spcAft>
                <a:spcPts val="200"/>
              </a:spcAft>
              <a:buFont typeface="Franklin Gothic Book" panose="020B0503020102020204" pitchFamily="34" charset="0"/>
              <a:buChar char="–"/>
              <a:defRPr sz="2000" i="1">
                <a:solidFill>
                  <a:schemeClr val="tx2"/>
                </a:solidFill>
                <a:latin typeface="Franklin Gothic Book" panose="020B0503020102020204" pitchFamily="34" charset="0"/>
              </a:defRPr>
            </a:lvl2pPr>
            <a:lvl3pPr marL="1143000" indent="-228600">
              <a:lnSpc>
                <a:spcPct val="94000"/>
              </a:lnSpc>
              <a:spcBef>
                <a:spcPts val="500"/>
              </a:spcBef>
              <a:spcAft>
                <a:spcPts val="200"/>
              </a:spcAft>
              <a:buFont typeface="Franklin Gothic Book" panose="020B0503020102020204" pitchFamily="34" charset="0"/>
              <a:buChar char="■"/>
              <a:defRPr>
                <a:solidFill>
                  <a:schemeClr val="tx2"/>
                </a:solidFill>
                <a:latin typeface="Franklin Gothic Book" panose="020B0503020102020204" pitchFamily="34" charset="0"/>
              </a:defRPr>
            </a:lvl3pPr>
            <a:lvl4pPr marL="1600200" indent="-228600">
              <a:lnSpc>
                <a:spcPct val="94000"/>
              </a:lnSpc>
              <a:spcBef>
                <a:spcPts val="500"/>
              </a:spcBef>
              <a:spcAft>
                <a:spcPts val="200"/>
              </a:spcAft>
              <a:buFont typeface="Franklin Gothic Book" panose="020B0503020102020204" pitchFamily="34" charset="0"/>
              <a:buChar char="–"/>
              <a:defRPr i="1">
                <a:solidFill>
                  <a:schemeClr val="tx2"/>
                </a:solidFill>
                <a:latin typeface="Franklin Gothic Book" panose="020B0503020102020204" pitchFamily="34" charset="0"/>
              </a:defRPr>
            </a:lvl4pPr>
            <a:lvl5pPr marL="2057400" indent="-22860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5pPr>
            <a:lvl6pPr marL="2514600" indent="-228600" defTabSz="457200"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6pPr>
            <a:lvl7pPr marL="2971800" indent="-228600" defTabSz="457200"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7pPr>
            <a:lvl8pPr marL="3429000" indent="-228600" defTabSz="457200"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8pPr>
            <a:lvl9pPr marL="3886200" indent="-228600" defTabSz="457200"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9pPr>
          </a:lstStyle>
          <a:p>
            <a:pPr eaLnBrk="1" hangingPunct="1">
              <a:lnSpc>
                <a:spcPct val="110000"/>
              </a:lnSpc>
              <a:spcBef>
                <a:spcPct val="0"/>
              </a:spcBef>
              <a:spcAft>
                <a:spcPct val="0"/>
              </a:spcAft>
              <a:buFont typeface="Arial" panose="020B0604020202020204" pitchFamily="34" charset="0"/>
              <a:buNone/>
              <a:defRPr/>
            </a:pPr>
            <a:endParaRPr lang="en-US" altLang="en-US" sz="300" b="1" dirty="0">
              <a:solidFill>
                <a:srgbClr val="000000"/>
              </a:solidFill>
              <a:latin typeface="Dagny OT" panose="020B0504020201020104"/>
            </a:endParaRP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rPr>
              <a:t>Habitat :</a:t>
            </a:r>
            <a:r>
              <a:rPr lang="fr-CA" altLang="en-US" sz="2200" dirty="0">
                <a:solidFill>
                  <a:srgbClr val="3D3D3D"/>
                </a:solidFill>
                <a:latin typeface="Dagny OT" panose="020B0504020201020104"/>
              </a:rPr>
              <a:t> bois</a:t>
            </a: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rPr>
              <a:t>Taille du feuillet : </a:t>
            </a:r>
            <a:r>
              <a:rPr lang="fr-CA" altLang="en-US" sz="2200" dirty="0">
                <a:solidFill>
                  <a:srgbClr val="3D3D3D"/>
                </a:solidFill>
                <a:latin typeface="Dagny OT" panose="020B0504020201020104"/>
              </a:rPr>
              <a:t>étroit</a:t>
            </a: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rPr>
              <a:t>Odeur :</a:t>
            </a:r>
            <a:r>
              <a:rPr lang="fr-CA" altLang="en-US" sz="2200" dirty="0">
                <a:solidFill>
                  <a:srgbClr val="3D3D3D"/>
                </a:solidFill>
                <a:latin typeface="Dagny OT" panose="020B0504020201020104"/>
              </a:rPr>
              <a:t> </a:t>
            </a:r>
            <a:r>
              <a:rPr lang="fr-CA" altLang="en-US" sz="2200" b="1" dirty="0">
                <a:solidFill>
                  <a:srgbClr val="FFC000"/>
                </a:solidFill>
                <a:latin typeface="Dagny OT" panose="020B0504020201020104" pitchFamily="34" charset="77"/>
              </a:rPr>
              <a:t>aucune</a:t>
            </a: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rPr>
              <a:t>Spores :</a:t>
            </a:r>
            <a:r>
              <a:rPr lang="fr-CA" altLang="en-US" sz="2200" dirty="0">
                <a:solidFill>
                  <a:srgbClr val="3D3D3D"/>
                </a:solidFill>
                <a:latin typeface="Dagny OT" panose="020B0504020201020104"/>
              </a:rPr>
              <a:t> blancs</a:t>
            </a: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rPr>
              <a:t>Couleur :</a:t>
            </a:r>
            <a:r>
              <a:rPr lang="fr-CA" altLang="en-US" sz="2200" dirty="0">
                <a:solidFill>
                  <a:srgbClr val="3D3D3D"/>
                </a:solidFill>
                <a:latin typeface="Dagny OT" panose="020B0504020201020104"/>
              </a:rPr>
              <a:t> rouge</a:t>
            </a:r>
          </a:p>
          <a:p>
            <a:pPr eaLnBrk="1" hangingPunct="1">
              <a:lnSpc>
                <a:spcPct val="110000"/>
              </a:lnSpc>
              <a:spcBef>
                <a:spcPct val="0"/>
              </a:spcBef>
              <a:spcAft>
                <a:spcPct val="0"/>
              </a:spcAft>
              <a:buFont typeface="Arial" panose="020B0604020202020204" pitchFamily="34" charset="0"/>
              <a:buNone/>
              <a:defRPr/>
            </a:pPr>
            <a:endParaRPr lang="en-US" altLang="en-US" sz="1000" b="1" dirty="0">
              <a:solidFill>
                <a:srgbClr val="3D3D3D"/>
              </a:solidFill>
              <a:latin typeface="Dagny OT" panose="020B0504020201020104"/>
              <a:ea typeface="Helvetica Light"/>
              <a:cs typeface="Helvetica Light"/>
            </a:endParaRP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ea typeface="Helvetica Light"/>
                <a:cs typeface="Helvetica Light"/>
              </a:rPr>
              <a:t>Problème de classification : </a:t>
            </a:r>
            <a:r>
              <a:rPr lang="fr-CA" altLang="en-US" sz="2200" dirty="0">
                <a:solidFill>
                  <a:srgbClr val="3D3D3D"/>
                </a:solidFill>
                <a:latin typeface="Dagny OT" panose="020B0504020201020104"/>
                <a:ea typeface="Helvetica Light"/>
                <a:cs typeface="Helvetica Light"/>
              </a:rPr>
              <a:t>l’</a:t>
            </a:r>
            <a:r>
              <a:rPr lang="fr-CA" altLang="en-US" sz="2200" i="1" dirty="0">
                <a:solidFill>
                  <a:srgbClr val="3D3D3D"/>
                </a:solidFill>
                <a:latin typeface="Dagny OT" panose="020B0504020201020104"/>
                <a:ea typeface="Helvetica Light"/>
                <a:cs typeface="Helvetica Light"/>
              </a:rPr>
              <a:t>Amanita </a:t>
            </a:r>
            <a:r>
              <a:rPr lang="fr-CA" altLang="en-US" sz="2200" i="1" dirty="0" err="1">
                <a:solidFill>
                  <a:srgbClr val="3D3D3D"/>
                </a:solidFill>
                <a:latin typeface="Dagny OT" panose="020B0504020201020104"/>
                <a:ea typeface="Helvetica Light"/>
                <a:cs typeface="Helvetica Light"/>
              </a:rPr>
              <a:t>muscaria</a:t>
            </a:r>
            <a:r>
              <a:rPr lang="fr-CA" altLang="en-US" sz="2200" dirty="0">
                <a:solidFill>
                  <a:srgbClr val="3D3D3D"/>
                </a:solidFill>
                <a:latin typeface="Dagny OT" panose="020B0504020201020104"/>
                <a:ea typeface="Helvetica Light"/>
                <a:cs typeface="Helvetica Light"/>
              </a:rPr>
              <a:t> est-il comestible ou vénéneux?</a:t>
            </a:r>
            <a:endParaRPr lang="en-US" altLang="en-US" sz="2600" dirty="0">
              <a:solidFill>
                <a:schemeClr val="tx1"/>
              </a:solidFill>
              <a:latin typeface="Helvetica Light"/>
            </a:endParaRPr>
          </a:p>
        </p:txBody>
      </p:sp>
    </p:spTree>
  </p:cSld>
  <p:clrMapOvr>
    <a:masterClrMapping/>
  </p:clrMapOvr>
  <p:transition spd="med">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6" name="Picture 9">
            <a:extLst>
              <a:ext uri="{FF2B5EF4-FFF2-40B4-BE49-F238E27FC236}">
                <a16:creationId xmlns:a16="http://schemas.microsoft.com/office/drawing/2014/main" id="{D6ED7C60-CAAC-2646-87C2-0184F3D4AAEE}"/>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74738" y="3175"/>
            <a:ext cx="11031537" cy="6854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3">
            <a:extLst>
              <a:ext uri="{FF2B5EF4-FFF2-40B4-BE49-F238E27FC236}">
                <a16:creationId xmlns:a16="http://schemas.microsoft.com/office/drawing/2014/main" id="{9C5557B3-4C4A-E34B-AA3C-09FE28DA2222}"/>
              </a:ext>
            </a:extLst>
          </p:cNvPr>
          <p:cNvSpPr/>
          <p:nvPr/>
        </p:nvSpPr>
        <p:spPr>
          <a:xfrm>
            <a:off x="1276350" y="661988"/>
            <a:ext cx="4171950" cy="15494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5" name="Rectangle 4">
            <a:extLst>
              <a:ext uri="{FF2B5EF4-FFF2-40B4-BE49-F238E27FC236}">
                <a16:creationId xmlns:a16="http://schemas.microsoft.com/office/drawing/2014/main" id="{D3D90824-9F45-D845-84EE-11254929BD1E}"/>
              </a:ext>
            </a:extLst>
          </p:cNvPr>
          <p:cNvSpPr/>
          <p:nvPr/>
        </p:nvSpPr>
        <p:spPr>
          <a:xfrm>
            <a:off x="6462713" y="649288"/>
            <a:ext cx="4262437" cy="1562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8" name="Rectangle 7">
            <a:extLst>
              <a:ext uri="{FF2B5EF4-FFF2-40B4-BE49-F238E27FC236}">
                <a16:creationId xmlns:a16="http://schemas.microsoft.com/office/drawing/2014/main" id="{109F5678-D963-B949-8C19-EDB55DF78803}"/>
              </a:ext>
            </a:extLst>
          </p:cNvPr>
          <p:cNvSpPr/>
          <p:nvPr/>
        </p:nvSpPr>
        <p:spPr>
          <a:xfrm>
            <a:off x="2030413" y="661988"/>
            <a:ext cx="3870325" cy="889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9" name="Rectangle 8">
            <a:extLst>
              <a:ext uri="{FF2B5EF4-FFF2-40B4-BE49-F238E27FC236}">
                <a16:creationId xmlns:a16="http://schemas.microsoft.com/office/drawing/2014/main" id="{6D7BE831-071C-324E-AC40-CCF32A0A6507}"/>
              </a:ext>
            </a:extLst>
          </p:cNvPr>
          <p:cNvSpPr/>
          <p:nvPr/>
        </p:nvSpPr>
        <p:spPr>
          <a:xfrm>
            <a:off x="5940425" y="658813"/>
            <a:ext cx="3870325" cy="889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7" name="Rectangle 6">
            <a:extLst>
              <a:ext uri="{FF2B5EF4-FFF2-40B4-BE49-F238E27FC236}">
                <a16:creationId xmlns:a16="http://schemas.microsoft.com/office/drawing/2014/main" id="{83E82424-0E0D-5549-B895-AA56929702A0}"/>
              </a:ext>
            </a:extLst>
          </p:cNvPr>
          <p:cNvSpPr/>
          <p:nvPr/>
        </p:nvSpPr>
        <p:spPr>
          <a:xfrm>
            <a:off x="5319713" y="0"/>
            <a:ext cx="1270000" cy="154940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2" name="Rectangle 11">
            <a:extLst>
              <a:ext uri="{FF2B5EF4-FFF2-40B4-BE49-F238E27FC236}">
                <a16:creationId xmlns:a16="http://schemas.microsoft.com/office/drawing/2014/main" id="{64D4F216-DBD4-A742-8FCD-C35FC5379E6A}"/>
              </a:ext>
            </a:extLst>
          </p:cNvPr>
          <p:cNvSpPr/>
          <p:nvPr/>
        </p:nvSpPr>
        <p:spPr>
          <a:xfrm>
            <a:off x="9075738" y="2209800"/>
            <a:ext cx="2755900" cy="1562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3" name="Rectangle 12">
            <a:extLst>
              <a:ext uri="{FF2B5EF4-FFF2-40B4-BE49-F238E27FC236}">
                <a16:creationId xmlns:a16="http://schemas.microsoft.com/office/drawing/2014/main" id="{DAAAB703-4DE0-A84C-B189-E6679F3FBD14}"/>
              </a:ext>
            </a:extLst>
          </p:cNvPr>
          <p:cNvSpPr/>
          <p:nvPr/>
        </p:nvSpPr>
        <p:spPr>
          <a:xfrm>
            <a:off x="1527175" y="2282825"/>
            <a:ext cx="6497638" cy="1489075"/>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4" name="Rectangle 13">
            <a:extLst>
              <a:ext uri="{FF2B5EF4-FFF2-40B4-BE49-F238E27FC236}">
                <a16:creationId xmlns:a16="http://schemas.microsoft.com/office/drawing/2014/main" id="{5D0F5F62-42DB-FB49-8E6A-65834E20047D}"/>
              </a:ext>
            </a:extLst>
          </p:cNvPr>
          <p:cNvSpPr/>
          <p:nvPr/>
        </p:nvSpPr>
        <p:spPr>
          <a:xfrm>
            <a:off x="2127250" y="2246313"/>
            <a:ext cx="3775075" cy="12065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6" name="Rectangle 15">
            <a:extLst>
              <a:ext uri="{FF2B5EF4-FFF2-40B4-BE49-F238E27FC236}">
                <a16:creationId xmlns:a16="http://schemas.microsoft.com/office/drawing/2014/main" id="{18444B9D-56B5-4342-BBC9-AABE2BC91C0D}"/>
              </a:ext>
            </a:extLst>
          </p:cNvPr>
          <p:cNvSpPr/>
          <p:nvPr/>
        </p:nvSpPr>
        <p:spPr>
          <a:xfrm>
            <a:off x="8501063" y="2187575"/>
            <a:ext cx="3443287" cy="12065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5" name="Rectangle 14">
            <a:extLst>
              <a:ext uri="{FF2B5EF4-FFF2-40B4-BE49-F238E27FC236}">
                <a16:creationId xmlns:a16="http://schemas.microsoft.com/office/drawing/2014/main" id="{9380B266-6945-204D-B236-B5C1388D5FF1}"/>
              </a:ext>
            </a:extLst>
          </p:cNvPr>
          <p:cNvSpPr/>
          <p:nvPr/>
        </p:nvSpPr>
        <p:spPr>
          <a:xfrm>
            <a:off x="5319713" y="1498600"/>
            <a:ext cx="3783012" cy="156210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7" name="Content Placeholder 6">
            <a:extLst>
              <a:ext uri="{FF2B5EF4-FFF2-40B4-BE49-F238E27FC236}">
                <a16:creationId xmlns:a16="http://schemas.microsoft.com/office/drawing/2014/main" id="{8941C214-65D5-974B-B0B8-08B1360DAD5F}"/>
              </a:ext>
            </a:extLst>
          </p:cNvPr>
          <p:cNvSpPr txBox="1">
            <a:spLocks/>
          </p:cNvSpPr>
          <p:nvPr/>
        </p:nvSpPr>
        <p:spPr>
          <a:xfrm>
            <a:off x="1419226" y="3927475"/>
            <a:ext cx="3290998" cy="2928938"/>
          </a:xfrm>
          <a:prstGeom prst="rect">
            <a:avLst/>
          </a:prstGeom>
          <a:solidFill>
            <a:srgbClr val="D2DEEF">
              <a:alpha val="50196"/>
            </a:srgbClr>
          </a:solidFill>
          <a:ln>
            <a:solidFill>
              <a:schemeClr val="tx2"/>
            </a:solidFill>
          </a:ln>
        </p:spPr>
        <p:txBody>
          <a:bodyPr>
            <a:normAutofit fontScale="92500" lnSpcReduction="10000"/>
          </a:bodyPr>
          <a:lstStyle>
            <a:lvl1pPr>
              <a:lnSpc>
                <a:spcPct val="94000"/>
              </a:lnSpc>
              <a:spcBef>
                <a:spcPts val="1000"/>
              </a:spcBef>
              <a:spcAft>
                <a:spcPts val="200"/>
              </a:spcAft>
              <a:buFont typeface="Franklin Gothic Book" panose="020B0503020102020204" pitchFamily="34" charset="0"/>
              <a:buChar char="■"/>
              <a:defRPr sz="2000">
                <a:solidFill>
                  <a:schemeClr val="tx2"/>
                </a:solidFill>
                <a:latin typeface="Franklin Gothic Book" panose="020B0503020102020204" pitchFamily="34" charset="0"/>
              </a:defRPr>
            </a:lvl1pPr>
            <a:lvl2pPr marL="685800" indent="-228600">
              <a:lnSpc>
                <a:spcPct val="94000"/>
              </a:lnSpc>
              <a:spcBef>
                <a:spcPts val="500"/>
              </a:spcBef>
              <a:spcAft>
                <a:spcPts val="200"/>
              </a:spcAft>
              <a:buFont typeface="Franklin Gothic Book" panose="020B0503020102020204" pitchFamily="34" charset="0"/>
              <a:buChar char="–"/>
              <a:defRPr sz="2000" i="1">
                <a:solidFill>
                  <a:schemeClr val="tx2"/>
                </a:solidFill>
                <a:latin typeface="Franklin Gothic Book" panose="020B0503020102020204" pitchFamily="34" charset="0"/>
              </a:defRPr>
            </a:lvl2pPr>
            <a:lvl3pPr marL="1143000" indent="-228600">
              <a:lnSpc>
                <a:spcPct val="94000"/>
              </a:lnSpc>
              <a:spcBef>
                <a:spcPts val="500"/>
              </a:spcBef>
              <a:spcAft>
                <a:spcPts val="200"/>
              </a:spcAft>
              <a:buFont typeface="Franklin Gothic Book" panose="020B0503020102020204" pitchFamily="34" charset="0"/>
              <a:buChar char="■"/>
              <a:defRPr>
                <a:solidFill>
                  <a:schemeClr val="tx2"/>
                </a:solidFill>
                <a:latin typeface="Franklin Gothic Book" panose="020B0503020102020204" pitchFamily="34" charset="0"/>
              </a:defRPr>
            </a:lvl3pPr>
            <a:lvl4pPr marL="1600200" indent="-228600">
              <a:lnSpc>
                <a:spcPct val="94000"/>
              </a:lnSpc>
              <a:spcBef>
                <a:spcPts val="500"/>
              </a:spcBef>
              <a:spcAft>
                <a:spcPts val="200"/>
              </a:spcAft>
              <a:buFont typeface="Franklin Gothic Book" panose="020B0503020102020204" pitchFamily="34" charset="0"/>
              <a:buChar char="–"/>
              <a:defRPr i="1">
                <a:solidFill>
                  <a:schemeClr val="tx2"/>
                </a:solidFill>
                <a:latin typeface="Franklin Gothic Book" panose="020B0503020102020204" pitchFamily="34" charset="0"/>
              </a:defRPr>
            </a:lvl4pPr>
            <a:lvl5pPr marL="2057400" indent="-22860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5pPr>
            <a:lvl6pPr marL="2514600" indent="-228600" defTabSz="457200"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6pPr>
            <a:lvl7pPr marL="2971800" indent="-228600" defTabSz="457200"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7pPr>
            <a:lvl8pPr marL="3429000" indent="-228600" defTabSz="457200"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8pPr>
            <a:lvl9pPr marL="3886200" indent="-228600" defTabSz="457200"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9pPr>
          </a:lstStyle>
          <a:p>
            <a:pPr eaLnBrk="1" hangingPunct="1">
              <a:lnSpc>
                <a:spcPct val="110000"/>
              </a:lnSpc>
              <a:spcBef>
                <a:spcPct val="0"/>
              </a:spcBef>
              <a:spcAft>
                <a:spcPct val="0"/>
              </a:spcAft>
              <a:buFont typeface="Arial" panose="020B0604020202020204" pitchFamily="34" charset="0"/>
              <a:buNone/>
              <a:defRPr/>
            </a:pPr>
            <a:endParaRPr lang="en-US" altLang="en-US" sz="300" b="1" dirty="0">
              <a:solidFill>
                <a:srgbClr val="000000"/>
              </a:solidFill>
              <a:latin typeface="Dagny OT" panose="020B0504020201020104"/>
            </a:endParaRP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rPr>
              <a:t>Habitat :</a:t>
            </a:r>
            <a:r>
              <a:rPr lang="fr-CA" altLang="en-US" sz="2200" dirty="0">
                <a:solidFill>
                  <a:srgbClr val="3D3D3D"/>
                </a:solidFill>
                <a:latin typeface="Dagny OT" panose="020B0504020201020104"/>
              </a:rPr>
              <a:t> bois</a:t>
            </a: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rPr>
              <a:t>Taille du feuillet : </a:t>
            </a:r>
            <a:r>
              <a:rPr lang="fr-CA" altLang="en-US" sz="2200" dirty="0">
                <a:solidFill>
                  <a:srgbClr val="3D3D3D"/>
                </a:solidFill>
                <a:latin typeface="Dagny OT" panose="020B0504020201020104"/>
              </a:rPr>
              <a:t>étroit</a:t>
            </a: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rPr>
              <a:t>Odeur :</a:t>
            </a:r>
            <a:r>
              <a:rPr lang="fr-CA" altLang="en-US" sz="2200" dirty="0">
                <a:solidFill>
                  <a:srgbClr val="3D3D3D"/>
                </a:solidFill>
                <a:latin typeface="Dagny OT" panose="020B0504020201020104"/>
              </a:rPr>
              <a:t> aucune</a:t>
            </a: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rPr>
              <a:t>Spores :</a:t>
            </a:r>
            <a:r>
              <a:rPr lang="fr-CA" altLang="en-US" sz="2200" dirty="0">
                <a:solidFill>
                  <a:srgbClr val="3D3D3D"/>
                </a:solidFill>
                <a:latin typeface="Dagny OT" panose="020B0504020201020104"/>
              </a:rPr>
              <a:t> </a:t>
            </a:r>
            <a:r>
              <a:rPr lang="fr-CA" altLang="en-US" sz="2200" b="1" dirty="0">
                <a:solidFill>
                  <a:srgbClr val="FFC000"/>
                </a:solidFill>
                <a:latin typeface="Dagny OT" panose="020B0504020201020104" pitchFamily="34" charset="77"/>
              </a:rPr>
              <a:t>blancs</a:t>
            </a: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rPr>
              <a:t>Couleur :</a:t>
            </a:r>
            <a:r>
              <a:rPr lang="fr-CA" altLang="en-US" sz="2200" dirty="0">
                <a:solidFill>
                  <a:srgbClr val="3D3D3D"/>
                </a:solidFill>
                <a:latin typeface="Dagny OT" panose="020B0504020201020104"/>
              </a:rPr>
              <a:t> rouge</a:t>
            </a:r>
          </a:p>
          <a:p>
            <a:pPr eaLnBrk="1" hangingPunct="1">
              <a:lnSpc>
                <a:spcPct val="110000"/>
              </a:lnSpc>
              <a:spcBef>
                <a:spcPct val="0"/>
              </a:spcBef>
              <a:spcAft>
                <a:spcPct val="0"/>
              </a:spcAft>
              <a:buFont typeface="Arial" panose="020B0604020202020204" pitchFamily="34" charset="0"/>
              <a:buNone/>
              <a:defRPr/>
            </a:pPr>
            <a:endParaRPr lang="en-US" altLang="en-US" sz="1000" b="1" dirty="0">
              <a:solidFill>
                <a:srgbClr val="3D3D3D"/>
              </a:solidFill>
              <a:latin typeface="Dagny OT" panose="020B0504020201020104"/>
              <a:ea typeface="Helvetica Light"/>
              <a:cs typeface="Helvetica Light"/>
            </a:endParaRP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ea typeface="Helvetica Light"/>
                <a:cs typeface="Helvetica Light"/>
              </a:rPr>
              <a:t>Problème de classification : </a:t>
            </a:r>
            <a:r>
              <a:rPr lang="fr-CA" altLang="en-US" sz="2200" dirty="0">
                <a:solidFill>
                  <a:srgbClr val="3D3D3D"/>
                </a:solidFill>
                <a:latin typeface="Dagny OT" panose="020B0504020201020104"/>
                <a:ea typeface="Helvetica Light"/>
                <a:cs typeface="Helvetica Light"/>
              </a:rPr>
              <a:t>l’</a:t>
            </a:r>
            <a:r>
              <a:rPr lang="fr-CA" altLang="en-US" sz="2200" i="1" dirty="0">
                <a:solidFill>
                  <a:srgbClr val="3D3D3D"/>
                </a:solidFill>
                <a:latin typeface="Dagny OT" panose="020B0504020201020104"/>
                <a:ea typeface="Helvetica Light"/>
                <a:cs typeface="Helvetica Light"/>
              </a:rPr>
              <a:t>Amanita </a:t>
            </a:r>
            <a:r>
              <a:rPr lang="fr-CA" altLang="en-US" sz="2200" i="1" dirty="0" err="1">
                <a:solidFill>
                  <a:srgbClr val="3D3D3D"/>
                </a:solidFill>
                <a:latin typeface="Dagny OT" panose="020B0504020201020104"/>
                <a:ea typeface="Helvetica Light"/>
                <a:cs typeface="Helvetica Light"/>
              </a:rPr>
              <a:t>muscaria</a:t>
            </a:r>
            <a:r>
              <a:rPr lang="fr-CA" altLang="en-US" sz="2200" dirty="0">
                <a:solidFill>
                  <a:srgbClr val="3D3D3D"/>
                </a:solidFill>
                <a:latin typeface="Dagny OT" panose="020B0504020201020104"/>
                <a:ea typeface="Helvetica Light"/>
                <a:cs typeface="Helvetica Light"/>
              </a:rPr>
              <a:t> est-il comestible ou vénéneux?</a:t>
            </a:r>
            <a:endParaRPr lang="en-US" altLang="en-US" sz="2600" dirty="0">
              <a:solidFill>
                <a:schemeClr val="tx1"/>
              </a:solidFill>
              <a:latin typeface="Helvetica Light"/>
            </a:endParaRPr>
          </a:p>
        </p:txBody>
      </p:sp>
    </p:spTree>
  </p:cSld>
  <p:clrMapOvr>
    <a:masterClrMapping/>
  </p:clrMapOvr>
  <p:transition spd="med">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30" name="Picture 9">
            <a:extLst>
              <a:ext uri="{FF2B5EF4-FFF2-40B4-BE49-F238E27FC236}">
                <a16:creationId xmlns:a16="http://schemas.microsoft.com/office/drawing/2014/main" id="{D36BEE9B-456D-B147-86B1-01AA41370FDB}"/>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73944" y="3175"/>
            <a:ext cx="11031537" cy="6854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3">
            <a:extLst>
              <a:ext uri="{FF2B5EF4-FFF2-40B4-BE49-F238E27FC236}">
                <a16:creationId xmlns:a16="http://schemas.microsoft.com/office/drawing/2014/main" id="{9C5557B3-4C4A-E34B-AA3C-09FE28DA2222}"/>
              </a:ext>
            </a:extLst>
          </p:cNvPr>
          <p:cNvSpPr/>
          <p:nvPr/>
        </p:nvSpPr>
        <p:spPr>
          <a:xfrm>
            <a:off x="1276350" y="661988"/>
            <a:ext cx="4171950" cy="15494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5" name="Rectangle 4">
            <a:extLst>
              <a:ext uri="{FF2B5EF4-FFF2-40B4-BE49-F238E27FC236}">
                <a16:creationId xmlns:a16="http://schemas.microsoft.com/office/drawing/2014/main" id="{D3D90824-9F45-D845-84EE-11254929BD1E}"/>
              </a:ext>
            </a:extLst>
          </p:cNvPr>
          <p:cNvSpPr/>
          <p:nvPr/>
        </p:nvSpPr>
        <p:spPr>
          <a:xfrm>
            <a:off x="6462713" y="649288"/>
            <a:ext cx="4262437" cy="1562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8" name="Rectangle 7">
            <a:extLst>
              <a:ext uri="{FF2B5EF4-FFF2-40B4-BE49-F238E27FC236}">
                <a16:creationId xmlns:a16="http://schemas.microsoft.com/office/drawing/2014/main" id="{109F5678-D963-B949-8C19-EDB55DF78803}"/>
              </a:ext>
            </a:extLst>
          </p:cNvPr>
          <p:cNvSpPr/>
          <p:nvPr/>
        </p:nvSpPr>
        <p:spPr>
          <a:xfrm>
            <a:off x="2030413" y="661988"/>
            <a:ext cx="3870325" cy="889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9" name="Rectangle 8">
            <a:extLst>
              <a:ext uri="{FF2B5EF4-FFF2-40B4-BE49-F238E27FC236}">
                <a16:creationId xmlns:a16="http://schemas.microsoft.com/office/drawing/2014/main" id="{6D7BE831-071C-324E-AC40-CCF32A0A6507}"/>
              </a:ext>
            </a:extLst>
          </p:cNvPr>
          <p:cNvSpPr/>
          <p:nvPr/>
        </p:nvSpPr>
        <p:spPr>
          <a:xfrm>
            <a:off x="5940425" y="658813"/>
            <a:ext cx="3870325" cy="889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7" name="Rectangle 6">
            <a:extLst>
              <a:ext uri="{FF2B5EF4-FFF2-40B4-BE49-F238E27FC236}">
                <a16:creationId xmlns:a16="http://schemas.microsoft.com/office/drawing/2014/main" id="{83E82424-0E0D-5549-B895-AA56929702A0}"/>
              </a:ext>
            </a:extLst>
          </p:cNvPr>
          <p:cNvSpPr/>
          <p:nvPr/>
        </p:nvSpPr>
        <p:spPr>
          <a:xfrm>
            <a:off x="5319713" y="0"/>
            <a:ext cx="1270000" cy="154940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2" name="Rectangle 11">
            <a:extLst>
              <a:ext uri="{FF2B5EF4-FFF2-40B4-BE49-F238E27FC236}">
                <a16:creationId xmlns:a16="http://schemas.microsoft.com/office/drawing/2014/main" id="{64D4F216-DBD4-A742-8FCD-C35FC5379E6A}"/>
              </a:ext>
            </a:extLst>
          </p:cNvPr>
          <p:cNvSpPr/>
          <p:nvPr/>
        </p:nvSpPr>
        <p:spPr>
          <a:xfrm>
            <a:off x="9075738" y="2209800"/>
            <a:ext cx="2755900" cy="1562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3" name="Rectangle 12">
            <a:extLst>
              <a:ext uri="{FF2B5EF4-FFF2-40B4-BE49-F238E27FC236}">
                <a16:creationId xmlns:a16="http://schemas.microsoft.com/office/drawing/2014/main" id="{DAAAB703-4DE0-A84C-B189-E6679F3FBD14}"/>
              </a:ext>
            </a:extLst>
          </p:cNvPr>
          <p:cNvSpPr/>
          <p:nvPr/>
        </p:nvSpPr>
        <p:spPr>
          <a:xfrm>
            <a:off x="1527175" y="2282825"/>
            <a:ext cx="6497638" cy="1489075"/>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4" name="Rectangle 13">
            <a:extLst>
              <a:ext uri="{FF2B5EF4-FFF2-40B4-BE49-F238E27FC236}">
                <a16:creationId xmlns:a16="http://schemas.microsoft.com/office/drawing/2014/main" id="{5D0F5F62-42DB-FB49-8E6A-65834E20047D}"/>
              </a:ext>
            </a:extLst>
          </p:cNvPr>
          <p:cNvSpPr/>
          <p:nvPr/>
        </p:nvSpPr>
        <p:spPr>
          <a:xfrm>
            <a:off x="2127250" y="2246313"/>
            <a:ext cx="3775075" cy="12065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6" name="Rectangle 15">
            <a:extLst>
              <a:ext uri="{FF2B5EF4-FFF2-40B4-BE49-F238E27FC236}">
                <a16:creationId xmlns:a16="http://schemas.microsoft.com/office/drawing/2014/main" id="{18444B9D-56B5-4342-BBC9-AABE2BC91C0D}"/>
              </a:ext>
            </a:extLst>
          </p:cNvPr>
          <p:cNvSpPr/>
          <p:nvPr/>
        </p:nvSpPr>
        <p:spPr>
          <a:xfrm>
            <a:off x="8501063" y="2187575"/>
            <a:ext cx="3443287" cy="12065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5" name="Rectangle 14">
            <a:extLst>
              <a:ext uri="{FF2B5EF4-FFF2-40B4-BE49-F238E27FC236}">
                <a16:creationId xmlns:a16="http://schemas.microsoft.com/office/drawing/2014/main" id="{9380B266-6945-204D-B236-B5C1388D5FF1}"/>
              </a:ext>
            </a:extLst>
          </p:cNvPr>
          <p:cNvSpPr/>
          <p:nvPr/>
        </p:nvSpPr>
        <p:spPr>
          <a:xfrm>
            <a:off x="5319713" y="1498600"/>
            <a:ext cx="3846512" cy="156210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7" name="Rectangle 16">
            <a:extLst>
              <a:ext uri="{FF2B5EF4-FFF2-40B4-BE49-F238E27FC236}">
                <a16:creationId xmlns:a16="http://schemas.microsoft.com/office/drawing/2014/main" id="{FAB101A5-8112-304D-9786-03B38C2F8B17}"/>
              </a:ext>
            </a:extLst>
          </p:cNvPr>
          <p:cNvSpPr/>
          <p:nvPr/>
        </p:nvSpPr>
        <p:spPr>
          <a:xfrm>
            <a:off x="7121525" y="3808413"/>
            <a:ext cx="1335088" cy="60325"/>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8" name="Rectangle 17">
            <a:extLst>
              <a:ext uri="{FF2B5EF4-FFF2-40B4-BE49-F238E27FC236}">
                <a16:creationId xmlns:a16="http://schemas.microsoft.com/office/drawing/2014/main" id="{BA880939-1EFE-0841-8F37-60C74D52BD53}"/>
              </a:ext>
            </a:extLst>
          </p:cNvPr>
          <p:cNvSpPr/>
          <p:nvPr/>
        </p:nvSpPr>
        <p:spPr>
          <a:xfrm>
            <a:off x="7658100" y="3841750"/>
            <a:ext cx="2371725" cy="1463675"/>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9" name="Rectangle 18">
            <a:extLst>
              <a:ext uri="{FF2B5EF4-FFF2-40B4-BE49-F238E27FC236}">
                <a16:creationId xmlns:a16="http://schemas.microsoft.com/office/drawing/2014/main" id="{E3C03C5C-F4D8-9741-9686-B6E5CFCB549F}"/>
              </a:ext>
            </a:extLst>
          </p:cNvPr>
          <p:cNvSpPr/>
          <p:nvPr/>
        </p:nvSpPr>
        <p:spPr>
          <a:xfrm>
            <a:off x="5384800" y="3794125"/>
            <a:ext cx="2986088" cy="30607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1" name="Rectangle 20">
            <a:extLst>
              <a:ext uri="{FF2B5EF4-FFF2-40B4-BE49-F238E27FC236}">
                <a16:creationId xmlns:a16="http://schemas.microsoft.com/office/drawing/2014/main" id="{9E8CF1C0-E0CD-1542-AADB-898E91E30AF2}"/>
              </a:ext>
            </a:extLst>
          </p:cNvPr>
          <p:cNvSpPr/>
          <p:nvPr/>
        </p:nvSpPr>
        <p:spPr>
          <a:xfrm>
            <a:off x="7185025" y="5245100"/>
            <a:ext cx="2371725" cy="16129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2" name="Rectangle 21">
            <a:extLst>
              <a:ext uri="{FF2B5EF4-FFF2-40B4-BE49-F238E27FC236}">
                <a16:creationId xmlns:a16="http://schemas.microsoft.com/office/drawing/2014/main" id="{36BCD54E-D38A-2945-B7BD-181E0077E2CC}"/>
              </a:ext>
            </a:extLst>
          </p:cNvPr>
          <p:cNvSpPr/>
          <p:nvPr/>
        </p:nvSpPr>
        <p:spPr>
          <a:xfrm>
            <a:off x="7889875" y="3019425"/>
            <a:ext cx="3306763" cy="1627188"/>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3" name="Content Placeholder 6">
            <a:extLst>
              <a:ext uri="{FF2B5EF4-FFF2-40B4-BE49-F238E27FC236}">
                <a16:creationId xmlns:a16="http://schemas.microsoft.com/office/drawing/2014/main" id="{19C40EC2-28C5-2142-8EF2-87860471957E}"/>
              </a:ext>
            </a:extLst>
          </p:cNvPr>
          <p:cNvSpPr txBox="1">
            <a:spLocks/>
          </p:cNvSpPr>
          <p:nvPr/>
        </p:nvSpPr>
        <p:spPr>
          <a:xfrm>
            <a:off x="1419226" y="3927475"/>
            <a:ext cx="3290998" cy="2928938"/>
          </a:xfrm>
          <a:prstGeom prst="rect">
            <a:avLst/>
          </a:prstGeom>
          <a:solidFill>
            <a:srgbClr val="D2DEEF">
              <a:alpha val="50196"/>
            </a:srgbClr>
          </a:solidFill>
          <a:ln>
            <a:solidFill>
              <a:schemeClr val="tx2"/>
            </a:solidFill>
          </a:ln>
        </p:spPr>
        <p:txBody>
          <a:bodyPr>
            <a:normAutofit fontScale="92500" lnSpcReduction="10000"/>
          </a:bodyPr>
          <a:lstStyle>
            <a:lvl1pPr>
              <a:lnSpc>
                <a:spcPct val="94000"/>
              </a:lnSpc>
              <a:spcBef>
                <a:spcPts val="1000"/>
              </a:spcBef>
              <a:spcAft>
                <a:spcPts val="200"/>
              </a:spcAft>
              <a:buFont typeface="Franklin Gothic Book" panose="020B0503020102020204" pitchFamily="34" charset="0"/>
              <a:buChar char="■"/>
              <a:defRPr sz="2000">
                <a:solidFill>
                  <a:schemeClr val="tx2"/>
                </a:solidFill>
                <a:latin typeface="Franklin Gothic Book" panose="020B0503020102020204" pitchFamily="34" charset="0"/>
              </a:defRPr>
            </a:lvl1pPr>
            <a:lvl2pPr marL="685800" indent="-228600">
              <a:lnSpc>
                <a:spcPct val="94000"/>
              </a:lnSpc>
              <a:spcBef>
                <a:spcPts val="500"/>
              </a:spcBef>
              <a:spcAft>
                <a:spcPts val="200"/>
              </a:spcAft>
              <a:buFont typeface="Franklin Gothic Book" panose="020B0503020102020204" pitchFamily="34" charset="0"/>
              <a:buChar char="–"/>
              <a:defRPr sz="2000" i="1">
                <a:solidFill>
                  <a:schemeClr val="tx2"/>
                </a:solidFill>
                <a:latin typeface="Franklin Gothic Book" panose="020B0503020102020204" pitchFamily="34" charset="0"/>
              </a:defRPr>
            </a:lvl2pPr>
            <a:lvl3pPr marL="1143000" indent="-228600">
              <a:lnSpc>
                <a:spcPct val="94000"/>
              </a:lnSpc>
              <a:spcBef>
                <a:spcPts val="500"/>
              </a:spcBef>
              <a:spcAft>
                <a:spcPts val="200"/>
              </a:spcAft>
              <a:buFont typeface="Franklin Gothic Book" panose="020B0503020102020204" pitchFamily="34" charset="0"/>
              <a:buChar char="■"/>
              <a:defRPr>
                <a:solidFill>
                  <a:schemeClr val="tx2"/>
                </a:solidFill>
                <a:latin typeface="Franklin Gothic Book" panose="020B0503020102020204" pitchFamily="34" charset="0"/>
              </a:defRPr>
            </a:lvl3pPr>
            <a:lvl4pPr marL="1600200" indent="-228600">
              <a:lnSpc>
                <a:spcPct val="94000"/>
              </a:lnSpc>
              <a:spcBef>
                <a:spcPts val="500"/>
              </a:spcBef>
              <a:spcAft>
                <a:spcPts val="200"/>
              </a:spcAft>
              <a:buFont typeface="Franklin Gothic Book" panose="020B0503020102020204" pitchFamily="34" charset="0"/>
              <a:buChar char="–"/>
              <a:defRPr i="1">
                <a:solidFill>
                  <a:schemeClr val="tx2"/>
                </a:solidFill>
                <a:latin typeface="Franklin Gothic Book" panose="020B0503020102020204" pitchFamily="34" charset="0"/>
              </a:defRPr>
            </a:lvl4pPr>
            <a:lvl5pPr marL="2057400" indent="-22860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5pPr>
            <a:lvl6pPr marL="2514600" indent="-228600" defTabSz="457200"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6pPr>
            <a:lvl7pPr marL="2971800" indent="-228600" defTabSz="457200"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7pPr>
            <a:lvl8pPr marL="3429000" indent="-228600" defTabSz="457200"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8pPr>
            <a:lvl9pPr marL="3886200" indent="-228600" defTabSz="457200"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9pPr>
          </a:lstStyle>
          <a:p>
            <a:pPr eaLnBrk="1" hangingPunct="1">
              <a:lnSpc>
                <a:spcPct val="110000"/>
              </a:lnSpc>
              <a:spcBef>
                <a:spcPct val="0"/>
              </a:spcBef>
              <a:spcAft>
                <a:spcPct val="0"/>
              </a:spcAft>
              <a:buFont typeface="Arial" panose="020B0604020202020204" pitchFamily="34" charset="0"/>
              <a:buNone/>
              <a:defRPr/>
            </a:pPr>
            <a:endParaRPr lang="en-US" altLang="en-US" sz="300" b="1" dirty="0">
              <a:solidFill>
                <a:srgbClr val="000000"/>
              </a:solidFill>
              <a:latin typeface="Dagny OT" panose="020B0504020201020104"/>
            </a:endParaRP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rPr>
              <a:t>Habitat :</a:t>
            </a:r>
            <a:r>
              <a:rPr lang="fr-CA" altLang="en-US" sz="2200" dirty="0">
                <a:solidFill>
                  <a:srgbClr val="3D3D3D"/>
                </a:solidFill>
                <a:latin typeface="Dagny OT" panose="020B0504020201020104"/>
              </a:rPr>
              <a:t> </a:t>
            </a:r>
            <a:r>
              <a:rPr lang="fr-CA" altLang="en-US" sz="2200" b="1" dirty="0">
                <a:solidFill>
                  <a:srgbClr val="FFC000"/>
                </a:solidFill>
                <a:latin typeface="Dagny OT" panose="020B0504020201020104" pitchFamily="34" charset="77"/>
              </a:rPr>
              <a:t>bois</a:t>
            </a: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rPr>
              <a:t>Taille du feuillet : </a:t>
            </a:r>
            <a:r>
              <a:rPr lang="fr-CA" altLang="en-US" sz="2200" dirty="0">
                <a:solidFill>
                  <a:srgbClr val="3D3D3D"/>
                </a:solidFill>
                <a:latin typeface="Dagny OT" panose="020B0504020201020104"/>
              </a:rPr>
              <a:t>étroit</a:t>
            </a: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rPr>
              <a:t>Odeur :</a:t>
            </a:r>
            <a:r>
              <a:rPr lang="fr-CA" altLang="en-US" sz="2200" dirty="0">
                <a:solidFill>
                  <a:srgbClr val="3D3D3D"/>
                </a:solidFill>
                <a:latin typeface="Dagny OT" panose="020B0504020201020104"/>
              </a:rPr>
              <a:t> aucune</a:t>
            </a: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rPr>
              <a:t>Spores :</a:t>
            </a:r>
            <a:r>
              <a:rPr lang="fr-CA" altLang="en-US" sz="2200" dirty="0">
                <a:solidFill>
                  <a:srgbClr val="3D3D3D"/>
                </a:solidFill>
                <a:latin typeface="Dagny OT" panose="020B0504020201020104"/>
              </a:rPr>
              <a:t> blancs</a:t>
            </a: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rPr>
              <a:t>Couleur :</a:t>
            </a:r>
            <a:r>
              <a:rPr lang="fr-CA" altLang="en-US" sz="2200" dirty="0">
                <a:solidFill>
                  <a:srgbClr val="3D3D3D"/>
                </a:solidFill>
                <a:latin typeface="Dagny OT" panose="020B0504020201020104"/>
              </a:rPr>
              <a:t> rouge</a:t>
            </a:r>
          </a:p>
          <a:p>
            <a:pPr eaLnBrk="1" hangingPunct="1">
              <a:lnSpc>
                <a:spcPct val="110000"/>
              </a:lnSpc>
              <a:spcBef>
                <a:spcPct val="0"/>
              </a:spcBef>
              <a:spcAft>
                <a:spcPct val="0"/>
              </a:spcAft>
              <a:buFont typeface="Arial" panose="020B0604020202020204" pitchFamily="34" charset="0"/>
              <a:buNone/>
              <a:defRPr/>
            </a:pPr>
            <a:endParaRPr lang="en-US" altLang="en-US" sz="1000" b="1" dirty="0">
              <a:solidFill>
                <a:srgbClr val="3D3D3D"/>
              </a:solidFill>
              <a:latin typeface="Dagny OT" panose="020B0504020201020104"/>
              <a:ea typeface="Helvetica Light"/>
              <a:cs typeface="Helvetica Light"/>
            </a:endParaRP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ea typeface="Helvetica Light"/>
                <a:cs typeface="Helvetica Light"/>
              </a:rPr>
              <a:t>Problème de classification : </a:t>
            </a:r>
            <a:r>
              <a:rPr lang="fr-CA" altLang="en-US" sz="2200" dirty="0">
                <a:solidFill>
                  <a:srgbClr val="3D3D3D"/>
                </a:solidFill>
                <a:latin typeface="Dagny OT" panose="020B0504020201020104"/>
                <a:ea typeface="Helvetica Light"/>
                <a:cs typeface="Helvetica Light"/>
              </a:rPr>
              <a:t>l’</a:t>
            </a:r>
            <a:r>
              <a:rPr lang="fr-CA" altLang="en-US" sz="2200" i="1" dirty="0">
                <a:solidFill>
                  <a:srgbClr val="3D3D3D"/>
                </a:solidFill>
                <a:latin typeface="Dagny OT" panose="020B0504020201020104"/>
                <a:ea typeface="Helvetica Light"/>
                <a:cs typeface="Helvetica Light"/>
              </a:rPr>
              <a:t>Amanita </a:t>
            </a:r>
            <a:r>
              <a:rPr lang="fr-CA" altLang="en-US" sz="2200" i="1" dirty="0" err="1">
                <a:solidFill>
                  <a:srgbClr val="3D3D3D"/>
                </a:solidFill>
                <a:latin typeface="Dagny OT" panose="020B0504020201020104"/>
                <a:ea typeface="Helvetica Light"/>
                <a:cs typeface="Helvetica Light"/>
              </a:rPr>
              <a:t>muscaria</a:t>
            </a:r>
            <a:r>
              <a:rPr lang="fr-CA" altLang="en-US" sz="2200" dirty="0">
                <a:solidFill>
                  <a:srgbClr val="3D3D3D"/>
                </a:solidFill>
                <a:latin typeface="Dagny OT" panose="020B0504020201020104"/>
                <a:ea typeface="Helvetica Light"/>
                <a:cs typeface="Helvetica Light"/>
              </a:rPr>
              <a:t> est-il comestible ou vénéneux?</a:t>
            </a:r>
            <a:endParaRPr lang="en-US" altLang="en-US" sz="2600" dirty="0">
              <a:solidFill>
                <a:schemeClr val="tx1"/>
              </a:solidFill>
              <a:latin typeface="Helvetica Light"/>
            </a:endParaRPr>
          </a:p>
        </p:txBody>
      </p:sp>
    </p:spTree>
  </p:cSld>
  <p:clrMapOvr>
    <a:masterClrMapping/>
  </p:clrMapOvr>
  <p:transition spd="med">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54" name="Picture 9">
            <a:extLst>
              <a:ext uri="{FF2B5EF4-FFF2-40B4-BE49-F238E27FC236}">
                <a16:creationId xmlns:a16="http://schemas.microsoft.com/office/drawing/2014/main" id="{C939505A-A141-B348-BA64-907DC4D033CB}"/>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74738" y="3175"/>
            <a:ext cx="11031537" cy="6854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3">
            <a:extLst>
              <a:ext uri="{FF2B5EF4-FFF2-40B4-BE49-F238E27FC236}">
                <a16:creationId xmlns:a16="http://schemas.microsoft.com/office/drawing/2014/main" id="{9C5557B3-4C4A-E34B-AA3C-09FE28DA2222}"/>
              </a:ext>
            </a:extLst>
          </p:cNvPr>
          <p:cNvSpPr/>
          <p:nvPr/>
        </p:nvSpPr>
        <p:spPr>
          <a:xfrm>
            <a:off x="1276350" y="661988"/>
            <a:ext cx="4171950" cy="15494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5" name="Rectangle 4">
            <a:extLst>
              <a:ext uri="{FF2B5EF4-FFF2-40B4-BE49-F238E27FC236}">
                <a16:creationId xmlns:a16="http://schemas.microsoft.com/office/drawing/2014/main" id="{D3D90824-9F45-D845-84EE-11254929BD1E}"/>
              </a:ext>
            </a:extLst>
          </p:cNvPr>
          <p:cNvSpPr/>
          <p:nvPr/>
        </p:nvSpPr>
        <p:spPr>
          <a:xfrm>
            <a:off x="6462713" y="649288"/>
            <a:ext cx="4262437" cy="1562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8" name="Rectangle 7">
            <a:extLst>
              <a:ext uri="{FF2B5EF4-FFF2-40B4-BE49-F238E27FC236}">
                <a16:creationId xmlns:a16="http://schemas.microsoft.com/office/drawing/2014/main" id="{109F5678-D963-B949-8C19-EDB55DF78803}"/>
              </a:ext>
            </a:extLst>
          </p:cNvPr>
          <p:cNvSpPr/>
          <p:nvPr/>
        </p:nvSpPr>
        <p:spPr>
          <a:xfrm>
            <a:off x="2030413" y="661988"/>
            <a:ext cx="3870325" cy="889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9" name="Rectangle 8">
            <a:extLst>
              <a:ext uri="{FF2B5EF4-FFF2-40B4-BE49-F238E27FC236}">
                <a16:creationId xmlns:a16="http://schemas.microsoft.com/office/drawing/2014/main" id="{6D7BE831-071C-324E-AC40-CCF32A0A6507}"/>
              </a:ext>
            </a:extLst>
          </p:cNvPr>
          <p:cNvSpPr/>
          <p:nvPr/>
        </p:nvSpPr>
        <p:spPr>
          <a:xfrm>
            <a:off x="5940425" y="658813"/>
            <a:ext cx="3870325" cy="889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7" name="Rectangle 6">
            <a:extLst>
              <a:ext uri="{FF2B5EF4-FFF2-40B4-BE49-F238E27FC236}">
                <a16:creationId xmlns:a16="http://schemas.microsoft.com/office/drawing/2014/main" id="{83E82424-0E0D-5549-B895-AA56929702A0}"/>
              </a:ext>
            </a:extLst>
          </p:cNvPr>
          <p:cNvSpPr/>
          <p:nvPr/>
        </p:nvSpPr>
        <p:spPr>
          <a:xfrm>
            <a:off x="5319713" y="0"/>
            <a:ext cx="1270000" cy="154940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2" name="Rectangle 11">
            <a:extLst>
              <a:ext uri="{FF2B5EF4-FFF2-40B4-BE49-F238E27FC236}">
                <a16:creationId xmlns:a16="http://schemas.microsoft.com/office/drawing/2014/main" id="{64D4F216-DBD4-A742-8FCD-C35FC5379E6A}"/>
              </a:ext>
            </a:extLst>
          </p:cNvPr>
          <p:cNvSpPr/>
          <p:nvPr/>
        </p:nvSpPr>
        <p:spPr>
          <a:xfrm>
            <a:off x="9075738" y="2209800"/>
            <a:ext cx="2755900" cy="1562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3" name="Rectangle 12">
            <a:extLst>
              <a:ext uri="{FF2B5EF4-FFF2-40B4-BE49-F238E27FC236}">
                <a16:creationId xmlns:a16="http://schemas.microsoft.com/office/drawing/2014/main" id="{DAAAB703-4DE0-A84C-B189-E6679F3FBD14}"/>
              </a:ext>
            </a:extLst>
          </p:cNvPr>
          <p:cNvSpPr/>
          <p:nvPr/>
        </p:nvSpPr>
        <p:spPr>
          <a:xfrm>
            <a:off x="1527175" y="2282825"/>
            <a:ext cx="6497638" cy="1489075"/>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4" name="Rectangle 13">
            <a:extLst>
              <a:ext uri="{FF2B5EF4-FFF2-40B4-BE49-F238E27FC236}">
                <a16:creationId xmlns:a16="http://schemas.microsoft.com/office/drawing/2014/main" id="{5D0F5F62-42DB-FB49-8E6A-65834E20047D}"/>
              </a:ext>
            </a:extLst>
          </p:cNvPr>
          <p:cNvSpPr/>
          <p:nvPr/>
        </p:nvSpPr>
        <p:spPr>
          <a:xfrm>
            <a:off x="2127250" y="2246313"/>
            <a:ext cx="3775075" cy="12065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6" name="Rectangle 15">
            <a:extLst>
              <a:ext uri="{FF2B5EF4-FFF2-40B4-BE49-F238E27FC236}">
                <a16:creationId xmlns:a16="http://schemas.microsoft.com/office/drawing/2014/main" id="{18444B9D-56B5-4342-BBC9-AABE2BC91C0D}"/>
              </a:ext>
            </a:extLst>
          </p:cNvPr>
          <p:cNvSpPr/>
          <p:nvPr/>
        </p:nvSpPr>
        <p:spPr>
          <a:xfrm>
            <a:off x="8501063" y="2187575"/>
            <a:ext cx="3443287" cy="12065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5" name="Rectangle 14">
            <a:extLst>
              <a:ext uri="{FF2B5EF4-FFF2-40B4-BE49-F238E27FC236}">
                <a16:creationId xmlns:a16="http://schemas.microsoft.com/office/drawing/2014/main" id="{9380B266-6945-204D-B236-B5C1388D5FF1}"/>
              </a:ext>
            </a:extLst>
          </p:cNvPr>
          <p:cNvSpPr/>
          <p:nvPr/>
        </p:nvSpPr>
        <p:spPr>
          <a:xfrm>
            <a:off x="5319713" y="1498600"/>
            <a:ext cx="3846512" cy="156210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7" name="Rectangle 16">
            <a:extLst>
              <a:ext uri="{FF2B5EF4-FFF2-40B4-BE49-F238E27FC236}">
                <a16:creationId xmlns:a16="http://schemas.microsoft.com/office/drawing/2014/main" id="{FAB101A5-8112-304D-9786-03B38C2F8B17}"/>
              </a:ext>
            </a:extLst>
          </p:cNvPr>
          <p:cNvSpPr/>
          <p:nvPr/>
        </p:nvSpPr>
        <p:spPr>
          <a:xfrm>
            <a:off x="7121525" y="3808413"/>
            <a:ext cx="1335088" cy="60325"/>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8" name="Rectangle 17">
            <a:extLst>
              <a:ext uri="{FF2B5EF4-FFF2-40B4-BE49-F238E27FC236}">
                <a16:creationId xmlns:a16="http://schemas.microsoft.com/office/drawing/2014/main" id="{BA880939-1EFE-0841-8F37-60C74D52BD53}"/>
              </a:ext>
            </a:extLst>
          </p:cNvPr>
          <p:cNvSpPr/>
          <p:nvPr/>
        </p:nvSpPr>
        <p:spPr>
          <a:xfrm>
            <a:off x="7658100" y="3841750"/>
            <a:ext cx="2371725" cy="1463675"/>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9" name="Rectangle 18">
            <a:extLst>
              <a:ext uri="{FF2B5EF4-FFF2-40B4-BE49-F238E27FC236}">
                <a16:creationId xmlns:a16="http://schemas.microsoft.com/office/drawing/2014/main" id="{E3C03C5C-F4D8-9741-9686-B6E5CFCB549F}"/>
              </a:ext>
            </a:extLst>
          </p:cNvPr>
          <p:cNvSpPr/>
          <p:nvPr/>
        </p:nvSpPr>
        <p:spPr>
          <a:xfrm>
            <a:off x="5384800" y="3794125"/>
            <a:ext cx="2986088" cy="30607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0" name="Rectangle 19">
            <a:extLst>
              <a:ext uri="{FF2B5EF4-FFF2-40B4-BE49-F238E27FC236}">
                <a16:creationId xmlns:a16="http://schemas.microsoft.com/office/drawing/2014/main" id="{E2934184-024B-8041-9155-B40B54D6F79C}"/>
              </a:ext>
            </a:extLst>
          </p:cNvPr>
          <p:cNvSpPr/>
          <p:nvPr/>
        </p:nvSpPr>
        <p:spPr>
          <a:xfrm>
            <a:off x="7889875" y="3019425"/>
            <a:ext cx="3306763" cy="1627188"/>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1" name="Rectangle 20">
            <a:extLst>
              <a:ext uri="{FF2B5EF4-FFF2-40B4-BE49-F238E27FC236}">
                <a16:creationId xmlns:a16="http://schemas.microsoft.com/office/drawing/2014/main" id="{9E8CF1C0-E0CD-1542-AADB-898E91E30AF2}"/>
              </a:ext>
            </a:extLst>
          </p:cNvPr>
          <p:cNvSpPr/>
          <p:nvPr/>
        </p:nvSpPr>
        <p:spPr>
          <a:xfrm>
            <a:off x="7185025" y="5245100"/>
            <a:ext cx="2371725" cy="16129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2" name="Rectangle 21">
            <a:extLst>
              <a:ext uri="{FF2B5EF4-FFF2-40B4-BE49-F238E27FC236}">
                <a16:creationId xmlns:a16="http://schemas.microsoft.com/office/drawing/2014/main" id="{06EE4756-04C7-484D-BF9D-4EC68B7B0715}"/>
              </a:ext>
            </a:extLst>
          </p:cNvPr>
          <p:cNvSpPr/>
          <p:nvPr/>
        </p:nvSpPr>
        <p:spPr>
          <a:xfrm>
            <a:off x="8153400" y="5316538"/>
            <a:ext cx="2365375" cy="1463675"/>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3" name="Rectangle 22">
            <a:extLst>
              <a:ext uri="{FF2B5EF4-FFF2-40B4-BE49-F238E27FC236}">
                <a16:creationId xmlns:a16="http://schemas.microsoft.com/office/drawing/2014/main" id="{15AEEE52-2FE5-BC45-BD17-02FD63118A31}"/>
              </a:ext>
            </a:extLst>
          </p:cNvPr>
          <p:cNvSpPr/>
          <p:nvPr/>
        </p:nvSpPr>
        <p:spPr>
          <a:xfrm>
            <a:off x="8191500" y="5451475"/>
            <a:ext cx="2365375" cy="1419225"/>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4" name="Rectangle 23">
            <a:extLst>
              <a:ext uri="{FF2B5EF4-FFF2-40B4-BE49-F238E27FC236}">
                <a16:creationId xmlns:a16="http://schemas.microsoft.com/office/drawing/2014/main" id="{7EC4C96F-DA6B-5043-89CC-9D82FB201D56}"/>
              </a:ext>
            </a:extLst>
          </p:cNvPr>
          <p:cNvSpPr/>
          <p:nvPr/>
        </p:nvSpPr>
        <p:spPr>
          <a:xfrm>
            <a:off x="9923463" y="4610100"/>
            <a:ext cx="1808162" cy="1598613"/>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6" name="Content Placeholder 6">
            <a:extLst>
              <a:ext uri="{FF2B5EF4-FFF2-40B4-BE49-F238E27FC236}">
                <a16:creationId xmlns:a16="http://schemas.microsoft.com/office/drawing/2014/main" id="{75EA2497-E5AE-1646-BD77-C254BE28C01E}"/>
              </a:ext>
            </a:extLst>
          </p:cNvPr>
          <p:cNvSpPr txBox="1">
            <a:spLocks/>
          </p:cNvSpPr>
          <p:nvPr/>
        </p:nvSpPr>
        <p:spPr>
          <a:xfrm>
            <a:off x="1419226" y="3927475"/>
            <a:ext cx="3290998" cy="2928938"/>
          </a:xfrm>
          <a:prstGeom prst="rect">
            <a:avLst/>
          </a:prstGeom>
          <a:solidFill>
            <a:srgbClr val="D2DEEF">
              <a:alpha val="50196"/>
            </a:srgbClr>
          </a:solidFill>
          <a:ln>
            <a:solidFill>
              <a:schemeClr val="tx2"/>
            </a:solidFill>
          </a:ln>
        </p:spPr>
        <p:txBody>
          <a:bodyPr>
            <a:normAutofit fontScale="92500" lnSpcReduction="10000"/>
          </a:bodyPr>
          <a:lstStyle>
            <a:lvl1pPr>
              <a:lnSpc>
                <a:spcPct val="94000"/>
              </a:lnSpc>
              <a:spcBef>
                <a:spcPts val="1000"/>
              </a:spcBef>
              <a:spcAft>
                <a:spcPts val="200"/>
              </a:spcAft>
              <a:buFont typeface="Franklin Gothic Book" panose="020B0503020102020204" pitchFamily="34" charset="0"/>
              <a:buChar char="■"/>
              <a:defRPr sz="2000">
                <a:solidFill>
                  <a:schemeClr val="tx2"/>
                </a:solidFill>
                <a:latin typeface="Franklin Gothic Book" panose="020B0503020102020204" pitchFamily="34" charset="0"/>
              </a:defRPr>
            </a:lvl1pPr>
            <a:lvl2pPr marL="685800" indent="-228600">
              <a:lnSpc>
                <a:spcPct val="94000"/>
              </a:lnSpc>
              <a:spcBef>
                <a:spcPts val="500"/>
              </a:spcBef>
              <a:spcAft>
                <a:spcPts val="200"/>
              </a:spcAft>
              <a:buFont typeface="Franklin Gothic Book" panose="020B0503020102020204" pitchFamily="34" charset="0"/>
              <a:buChar char="–"/>
              <a:defRPr sz="2000" i="1">
                <a:solidFill>
                  <a:schemeClr val="tx2"/>
                </a:solidFill>
                <a:latin typeface="Franklin Gothic Book" panose="020B0503020102020204" pitchFamily="34" charset="0"/>
              </a:defRPr>
            </a:lvl2pPr>
            <a:lvl3pPr marL="1143000" indent="-228600">
              <a:lnSpc>
                <a:spcPct val="94000"/>
              </a:lnSpc>
              <a:spcBef>
                <a:spcPts val="500"/>
              </a:spcBef>
              <a:spcAft>
                <a:spcPts val="200"/>
              </a:spcAft>
              <a:buFont typeface="Franklin Gothic Book" panose="020B0503020102020204" pitchFamily="34" charset="0"/>
              <a:buChar char="■"/>
              <a:defRPr>
                <a:solidFill>
                  <a:schemeClr val="tx2"/>
                </a:solidFill>
                <a:latin typeface="Franklin Gothic Book" panose="020B0503020102020204" pitchFamily="34" charset="0"/>
              </a:defRPr>
            </a:lvl3pPr>
            <a:lvl4pPr marL="1600200" indent="-228600">
              <a:lnSpc>
                <a:spcPct val="94000"/>
              </a:lnSpc>
              <a:spcBef>
                <a:spcPts val="500"/>
              </a:spcBef>
              <a:spcAft>
                <a:spcPts val="200"/>
              </a:spcAft>
              <a:buFont typeface="Franklin Gothic Book" panose="020B0503020102020204" pitchFamily="34" charset="0"/>
              <a:buChar char="–"/>
              <a:defRPr i="1">
                <a:solidFill>
                  <a:schemeClr val="tx2"/>
                </a:solidFill>
                <a:latin typeface="Franklin Gothic Book" panose="020B0503020102020204" pitchFamily="34" charset="0"/>
              </a:defRPr>
            </a:lvl4pPr>
            <a:lvl5pPr marL="2057400" indent="-22860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5pPr>
            <a:lvl6pPr marL="2514600" indent="-228600" defTabSz="457200"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6pPr>
            <a:lvl7pPr marL="2971800" indent="-228600" defTabSz="457200"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7pPr>
            <a:lvl8pPr marL="3429000" indent="-228600" defTabSz="457200"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8pPr>
            <a:lvl9pPr marL="3886200" indent="-228600" defTabSz="457200"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9pPr>
          </a:lstStyle>
          <a:p>
            <a:pPr eaLnBrk="1" hangingPunct="1">
              <a:lnSpc>
                <a:spcPct val="110000"/>
              </a:lnSpc>
              <a:spcBef>
                <a:spcPct val="0"/>
              </a:spcBef>
              <a:spcAft>
                <a:spcPct val="0"/>
              </a:spcAft>
              <a:buFont typeface="Arial" panose="020B0604020202020204" pitchFamily="34" charset="0"/>
              <a:buNone/>
              <a:defRPr/>
            </a:pPr>
            <a:endParaRPr lang="en-US" altLang="en-US" sz="300" b="1" dirty="0">
              <a:solidFill>
                <a:srgbClr val="000000"/>
              </a:solidFill>
              <a:latin typeface="Dagny OT" panose="020B0504020201020104"/>
            </a:endParaRP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rPr>
              <a:t>Habitat :</a:t>
            </a:r>
            <a:r>
              <a:rPr lang="fr-CA" altLang="en-US" sz="2200" dirty="0">
                <a:solidFill>
                  <a:srgbClr val="3D3D3D"/>
                </a:solidFill>
                <a:latin typeface="Dagny OT" panose="020B0504020201020104"/>
              </a:rPr>
              <a:t> bois</a:t>
            </a: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rPr>
              <a:t>Taille du feuillet : </a:t>
            </a:r>
            <a:r>
              <a:rPr lang="fr-CA" altLang="en-US" sz="2200" b="1" dirty="0">
                <a:solidFill>
                  <a:srgbClr val="FFC000"/>
                </a:solidFill>
                <a:latin typeface="Dagny OT" panose="020B0504020201020104" pitchFamily="34" charset="77"/>
              </a:rPr>
              <a:t>étroit</a:t>
            </a: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rPr>
              <a:t>Odeur :</a:t>
            </a:r>
            <a:r>
              <a:rPr lang="fr-CA" altLang="en-US" sz="2200" dirty="0">
                <a:solidFill>
                  <a:srgbClr val="3D3D3D"/>
                </a:solidFill>
                <a:latin typeface="Dagny OT" panose="020B0504020201020104"/>
              </a:rPr>
              <a:t> aucune</a:t>
            </a: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rPr>
              <a:t>Spores :</a:t>
            </a:r>
            <a:r>
              <a:rPr lang="fr-CA" altLang="en-US" sz="2200" dirty="0">
                <a:solidFill>
                  <a:srgbClr val="3D3D3D"/>
                </a:solidFill>
                <a:latin typeface="Dagny OT" panose="020B0504020201020104"/>
              </a:rPr>
              <a:t> blancs</a:t>
            </a: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rPr>
              <a:t>Couleur :</a:t>
            </a:r>
            <a:r>
              <a:rPr lang="fr-CA" altLang="en-US" sz="2200" dirty="0">
                <a:solidFill>
                  <a:srgbClr val="3D3D3D"/>
                </a:solidFill>
                <a:latin typeface="Dagny OT" panose="020B0504020201020104"/>
              </a:rPr>
              <a:t> rouge</a:t>
            </a:r>
          </a:p>
          <a:p>
            <a:pPr eaLnBrk="1" hangingPunct="1">
              <a:lnSpc>
                <a:spcPct val="110000"/>
              </a:lnSpc>
              <a:spcBef>
                <a:spcPct val="0"/>
              </a:spcBef>
              <a:spcAft>
                <a:spcPct val="0"/>
              </a:spcAft>
              <a:buFont typeface="Arial" panose="020B0604020202020204" pitchFamily="34" charset="0"/>
              <a:buNone/>
              <a:defRPr/>
            </a:pPr>
            <a:endParaRPr lang="en-US" altLang="en-US" sz="1000" b="1" dirty="0">
              <a:solidFill>
                <a:srgbClr val="3D3D3D"/>
              </a:solidFill>
              <a:latin typeface="Dagny OT" panose="020B0504020201020104"/>
              <a:ea typeface="Helvetica Light"/>
              <a:cs typeface="Helvetica Light"/>
            </a:endParaRP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ea typeface="Helvetica Light"/>
                <a:cs typeface="Helvetica Light"/>
              </a:rPr>
              <a:t>Problème de classification : </a:t>
            </a:r>
            <a:r>
              <a:rPr lang="fr-CA" altLang="en-US" sz="2200" dirty="0">
                <a:solidFill>
                  <a:srgbClr val="3D3D3D"/>
                </a:solidFill>
                <a:latin typeface="Dagny OT" panose="020B0504020201020104"/>
                <a:ea typeface="Helvetica Light"/>
                <a:cs typeface="Helvetica Light"/>
              </a:rPr>
              <a:t>l’</a:t>
            </a:r>
            <a:r>
              <a:rPr lang="fr-CA" altLang="en-US" sz="2200" i="1" dirty="0">
                <a:solidFill>
                  <a:srgbClr val="3D3D3D"/>
                </a:solidFill>
                <a:latin typeface="Dagny OT" panose="020B0504020201020104"/>
                <a:ea typeface="Helvetica Light"/>
                <a:cs typeface="Helvetica Light"/>
              </a:rPr>
              <a:t>Amanita </a:t>
            </a:r>
            <a:r>
              <a:rPr lang="fr-CA" altLang="en-US" sz="2200" i="1" dirty="0" err="1">
                <a:solidFill>
                  <a:srgbClr val="3D3D3D"/>
                </a:solidFill>
                <a:latin typeface="Dagny OT" panose="020B0504020201020104"/>
                <a:ea typeface="Helvetica Light"/>
                <a:cs typeface="Helvetica Light"/>
              </a:rPr>
              <a:t>muscaria</a:t>
            </a:r>
            <a:r>
              <a:rPr lang="fr-CA" altLang="en-US" sz="2200" dirty="0">
                <a:solidFill>
                  <a:srgbClr val="3D3D3D"/>
                </a:solidFill>
                <a:latin typeface="Dagny OT" panose="020B0504020201020104"/>
                <a:ea typeface="Helvetica Light"/>
                <a:cs typeface="Helvetica Light"/>
              </a:rPr>
              <a:t> est-il comestible ou vénéneux?</a:t>
            </a:r>
            <a:endParaRPr lang="en-US" altLang="en-US" sz="2600" dirty="0">
              <a:solidFill>
                <a:schemeClr val="tx1"/>
              </a:solidFill>
              <a:latin typeface="Helvetica Light"/>
            </a:endParaRPr>
          </a:p>
        </p:txBody>
      </p:sp>
    </p:spTree>
  </p:cSld>
  <p:clrMapOvr>
    <a:masterClrMapping/>
  </p:clrMapOvr>
  <p:transition spd="med">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54" name="Picture 9">
            <a:extLst>
              <a:ext uri="{FF2B5EF4-FFF2-40B4-BE49-F238E27FC236}">
                <a16:creationId xmlns:a16="http://schemas.microsoft.com/office/drawing/2014/main" id="{C939505A-A141-B348-BA64-907DC4D033CB}"/>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74738" y="3175"/>
            <a:ext cx="11031537" cy="6854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3">
            <a:extLst>
              <a:ext uri="{FF2B5EF4-FFF2-40B4-BE49-F238E27FC236}">
                <a16:creationId xmlns:a16="http://schemas.microsoft.com/office/drawing/2014/main" id="{9C5557B3-4C4A-E34B-AA3C-09FE28DA2222}"/>
              </a:ext>
            </a:extLst>
          </p:cNvPr>
          <p:cNvSpPr/>
          <p:nvPr/>
        </p:nvSpPr>
        <p:spPr>
          <a:xfrm>
            <a:off x="1276350" y="661988"/>
            <a:ext cx="4171950" cy="15494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5" name="Rectangle 4">
            <a:extLst>
              <a:ext uri="{FF2B5EF4-FFF2-40B4-BE49-F238E27FC236}">
                <a16:creationId xmlns:a16="http://schemas.microsoft.com/office/drawing/2014/main" id="{D3D90824-9F45-D845-84EE-11254929BD1E}"/>
              </a:ext>
            </a:extLst>
          </p:cNvPr>
          <p:cNvSpPr/>
          <p:nvPr/>
        </p:nvSpPr>
        <p:spPr>
          <a:xfrm>
            <a:off x="6462713" y="649288"/>
            <a:ext cx="4262437" cy="1562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8" name="Rectangle 7">
            <a:extLst>
              <a:ext uri="{FF2B5EF4-FFF2-40B4-BE49-F238E27FC236}">
                <a16:creationId xmlns:a16="http://schemas.microsoft.com/office/drawing/2014/main" id="{109F5678-D963-B949-8C19-EDB55DF78803}"/>
              </a:ext>
            </a:extLst>
          </p:cNvPr>
          <p:cNvSpPr/>
          <p:nvPr/>
        </p:nvSpPr>
        <p:spPr>
          <a:xfrm>
            <a:off x="2030413" y="661988"/>
            <a:ext cx="3870325" cy="889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9" name="Rectangle 8">
            <a:extLst>
              <a:ext uri="{FF2B5EF4-FFF2-40B4-BE49-F238E27FC236}">
                <a16:creationId xmlns:a16="http://schemas.microsoft.com/office/drawing/2014/main" id="{6D7BE831-071C-324E-AC40-CCF32A0A6507}"/>
              </a:ext>
            </a:extLst>
          </p:cNvPr>
          <p:cNvSpPr/>
          <p:nvPr/>
        </p:nvSpPr>
        <p:spPr>
          <a:xfrm>
            <a:off x="5940425" y="658813"/>
            <a:ext cx="3870325" cy="889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7" name="Rectangle 6">
            <a:extLst>
              <a:ext uri="{FF2B5EF4-FFF2-40B4-BE49-F238E27FC236}">
                <a16:creationId xmlns:a16="http://schemas.microsoft.com/office/drawing/2014/main" id="{83E82424-0E0D-5549-B895-AA56929702A0}"/>
              </a:ext>
            </a:extLst>
          </p:cNvPr>
          <p:cNvSpPr/>
          <p:nvPr/>
        </p:nvSpPr>
        <p:spPr>
          <a:xfrm>
            <a:off x="5319713" y="0"/>
            <a:ext cx="1270000" cy="154940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2" name="Rectangle 11">
            <a:extLst>
              <a:ext uri="{FF2B5EF4-FFF2-40B4-BE49-F238E27FC236}">
                <a16:creationId xmlns:a16="http://schemas.microsoft.com/office/drawing/2014/main" id="{64D4F216-DBD4-A742-8FCD-C35FC5379E6A}"/>
              </a:ext>
            </a:extLst>
          </p:cNvPr>
          <p:cNvSpPr/>
          <p:nvPr/>
        </p:nvSpPr>
        <p:spPr>
          <a:xfrm>
            <a:off x="9075738" y="2209800"/>
            <a:ext cx="2755900" cy="1562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3" name="Rectangle 12">
            <a:extLst>
              <a:ext uri="{FF2B5EF4-FFF2-40B4-BE49-F238E27FC236}">
                <a16:creationId xmlns:a16="http://schemas.microsoft.com/office/drawing/2014/main" id="{DAAAB703-4DE0-A84C-B189-E6679F3FBD14}"/>
              </a:ext>
            </a:extLst>
          </p:cNvPr>
          <p:cNvSpPr/>
          <p:nvPr/>
        </p:nvSpPr>
        <p:spPr>
          <a:xfrm>
            <a:off x="1527175" y="2282825"/>
            <a:ext cx="6497638" cy="1489075"/>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4" name="Rectangle 13">
            <a:extLst>
              <a:ext uri="{FF2B5EF4-FFF2-40B4-BE49-F238E27FC236}">
                <a16:creationId xmlns:a16="http://schemas.microsoft.com/office/drawing/2014/main" id="{5D0F5F62-42DB-FB49-8E6A-65834E20047D}"/>
              </a:ext>
            </a:extLst>
          </p:cNvPr>
          <p:cNvSpPr/>
          <p:nvPr/>
        </p:nvSpPr>
        <p:spPr>
          <a:xfrm>
            <a:off x="2127250" y="2246313"/>
            <a:ext cx="3775075" cy="12065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6" name="Rectangle 15">
            <a:extLst>
              <a:ext uri="{FF2B5EF4-FFF2-40B4-BE49-F238E27FC236}">
                <a16:creationId xmlns:a16="http://schemas.microsoft.com/office/drawing/2014/main" id="{18444B9D-56B5-4342-BBC9-AABE2BC91C0D}"/>
              </a:ext>
            </a:extLst>
          </p:cNvPr>
          <p:cNvSpPr/>
          <p:nvPr/>
        </p:nvSpPr>
        <p:spPr>
          <a:xfrm>
            <a:off x="8501063" y="2187575"/>
            <a:ext cx="3443287" cy="12065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5" name="Rectangle 14">
            <a:extLst>
              <a:ext uri="{FF2B5EF4-FFF2-40B4-BE49-F238E27FC236}">
                <a16:creationId xmlns:a16="http://schemas.microsoft.com/office/drawing/2014/main" id="{9380B266-6945-204D-B236-B5C1388D5FF1}"/>
              </a:ext>
            </a:extLst>
          </p:cNvPr>
          <p:cNvSpPr/>
          <p:nvPr/>
        </p:nvSpPr>
        <p:spPr>
          <a:xfrm>
            <a:off x="5319713" y="1498600"/>
            <a:ext cx="3846512" cy="156210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7" name="Rectangle 16">
            <a:extLst>
              <a:ext uri="{FF2B5EF4-FFF2-40B4-BE49-F238E27FC236}">
                <a16:creationId xmlns:a16="http://schemas.microsoft.com/office/drawing/2014/main" id="{FAB101A5-8112-304D-9786-03B38C2F8B17}"/>
              </a:ext>
            </a:extLst>
          </p:cNvPr>
          <p:cNvSpPr/>
          <p:nvPr/>
        </p:nvSpPr>
        <p:spPr>
          <a:xfrm>
            <a:off x="7121525" y="3808413"/>
            <a:ext cx="1335088" cy="60325"/>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8" name="Rectangle 17">
            <a:extLst>
              <a:ext uri="{FF2B5EF4-FFF2-40B4-BE49-F238E27FC236}">
                <a16:creationId xmlns:a16="http://schemas.microsoft.com/office/drawing/2014/main" id="{BA880939-1EFE-0841-8F37-60C74D52BD53}"/>
              </a:ext>
            </a:extLst>
          </p:cNvPr>
          <p:cNvSpPr/>
          <p:nvPr/>
        </p:nvSpPr>
        <p:spPr>
          <a:xfrm>
            <a:off x="7658100" y="3841750"/>
            <a:ext cx="2371725" cy="1463675"/>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9" name="Rectangle 18">
            <a:extLst>
              <a:ext uri="{FF2B5EF4-FFF2-40B4-BE49-F238E27FC236}">
                <a16:creationId xmlns:a16="http://schemas.microsoft.com/office/drawing/2014/main" id="{E3C03C5C-F4D8-9741-9686-B6E5CFCB549F}"/>
              </a:ext>
            </a:extLst>
          </p:cNvPr>
          <p:cNvSpPr/>
          <p:nvPr/>
        </p:nvSpPr>
        <p:spPr>
          <a:xfrm>
            <a:off x="5384800" y="3794125"/>
            <a:ext cx="2986088" cy="30607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0" name="Rectangle 19">
            <a:extLst>
              <a:ext uri="{FF2B5EF4-FFF2-40B4-BE49-F238E27FC236}">
                <a16:creationId xmlns:a16="http://schemas.microsoft.com/office/drawing/2014/main" id="{E2934184-024B-8041-9155-B40B54D6F79C}"/>
              </a:ext>
            </a:extLst>
          </p:cNvPr>
          <p:cNvSpPr/>
          <p:nvPr/>
        </p:nvSpPr>
        <p:spPr>
          <a:xfrm>
            <a:off x="7889875" y="3019425"/>
            <a:ext cx="3306763" cy="1627188"/>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1" name="Rectangle 20">
            <a:extLst>
              <a:ext uri="{FF2B5EF4-FFF2-40B4-BE49-F238E27FC236}">
                <a16:creationId xmlns:a16="http://schemas.microsoft.com/office/drawing/2014/main" id="{9E8CF1C0-E0CD-1542-AADB-898E91E30AF2}"/>
              </a:ext>
            </a:extLst>
          </p:cNvPr>
          <p:cNvSpPr/>
          <p:nvPr/>
        </p:nvSpPr>
        <p:spPr>
          <a:xfrm>
            <a:off x="7185025" y="5245100"/>
            <a:ext cx="2371725" cy="16129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2" name="Rectangle 21">
            <a:extLst>
              <a:ext uri="{FF2B5EF4-FFF2-40B4-BE49-F238E27FC236}">
                <a16:creationId xmlns:a16="http://schemas.microsoft.com/office/drawing/2014/main" id="{06EE4756-04C7-484D-BF9D-4EC68B7B0715}"/>
              </a:ext>
            </a:extLst>
          </p:cNvPr>
          <p:cNvSpPr/>
          <p:nvPr/>
        </p:nvSpPr>
        <p:spPr>
          <a:xfrm>
            <a:off x="8153400" y="5316538"/>
            <a:ext cx="2365375" cy="1463675"/>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3" name="Rectangle 22">
            <a:extLst>
              <a:ext uri="{FF2B5EF4-FFF2-40B4-BE49-F238E27FC236}">
                <a16:creationId xmlns:a16="http://schemas.microsoft.com/office/drawing/2014/main" id="{15AEEE52-2FE5-BC45-BD17-02FD63118A31}"/>
              </a:ext>
            </a:extLst>
          </p:cNvPr>
          <p:cNvSpPr/>
          <p:nvPr/>
        </p:nvSpPr>
        <p:spPr>
          <a:xfrm>
            <a:off x="8191500" y="5451475"/>
            <a:ext cx="2365375" cy="1419225"/>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4" name="Rectangle 23">
            <a:extLst>
              <a:ext uri="{FF2B5EF4-FFF2-40B4-BE49-F238E27FC236}">
                <a16:creationId xmlns:a16="http://schemas.microsoft.com/office/drawing/2014/main" id="{7EC4C96F-DA6B-5043-89CC-9D82FB201D56}"/>
              </a:ext>
            </a:extLst>
          </p:cNvPr>
          <p:cNvSpPr/>
          <p:nvPr/>
        </p:nvSpPr>
        <p:spPr>
          <a:xfrm>
            <a:off x="9923463" y="4610100"/>
            <a:ext cx="1808162" cy="1598613"/>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6" name="Content Placeholder 6">
            <a:extLst>
              <a:ext uri="{FF2B5EF4-FFF2-40B4-BE49-F238E27FC236}">
                <a16:creationId xmlns:a16="http://schemas.microsoft.com/office/drawing/2014/main" id="{08A66BAC-A644-AE43-8A2E-637D36A138C8}"/>
              </a:ext>
            </a:extLst>
          </p:cNvPr>
          <p:cNvSpPr txBox="1">
            <a:spLocks/>
          </p:cNvSpPr>
          <p:nvPr/>
        </p:nvSpPr>
        <p:spPr>
          <a:xfrm>
            <a:off x="1419226" y="3927475"/>
            <a:ext cx="3290998" cy="2928938"/>
          </a:xfrm>
          <a:prstGeom prst="rect">
            <a:avLst/>
          </a:prstGeom>
          <a:solidFill>
            <a:srgbClr val="D2DEEF">
              <a:alpha val="50196"/>
            </a:srgbClr>
          </a:solidFill>
          <a:ln>
            <a:solidFill>
              <a:schemeClr val="tx2"/>
            </a:solidFill>
          </a:ln>
        </p:spPr>
        <p:txBody>
          <a:bodyPr>
            <a:normAutofit fontScale="92500" lnSpcReduction="10000"/>
          </a:bodyPr>
          <a:lstStyle>
            <a:lvl1pPr>
              <a:lnSpc>
                <a:spcPct val="94000"/>
              </a:lnSpc>
              <a:spcBef>
                <a:spcPts val="1000"/>
              </a:spcBef>
              <a:spcAft>
                <a:spcPts val="200"/>
              </a:spcAft>
              <a:buFont typeface="Franklin Gothic Book" panose="020B0503020102020204" pitchFamily="34" charset="0"/>
              <a:buChar char="■"/>
              <a:defRPr sz="2000">
                <a:solidFill>
                  <a:schemeClr val="tx2"/>
                </a:solidFill>
                <a:latin typeface="Franklin Gothic Book" panose="020B0503020102020204" pitchFamily="34" charset="0"/>
              </a:defRPr>
            </a:lvl1pPr>
            <a:lvl2pPr marL="685800" indent="-228600">
              <a:lnSpc>
                <a:spcPct val="94000"/>
              </a:lnSpc>
              <a:spcBef>
                <a:spcPts val="500"/>
              </a:spcBef>
              <a:spcAft>
                <a:spcPts val="200"/>
              </a:spcAft>
              <a:buFont typeface="Franklin Gothic Book" panose="020B0503020102020204" pitchFamily="34" charset="0"/>
              <a:buChar char="–"/>
              <a:defRPr sz="2000" i="1">
                <a:solidFill>
                  <a:schemeClr val="tx2"/>
                </a:solidFill>
                <a:latin typeface="Franklin Gothic Book" panose="020B0503020102020204" pitchFamily="34" charset="0"/>
              </a:defRPr>
            </a:lvl2pPr>
            <a:lvl3pPr marL="1143000" indent="-228600">
              <a:lnSpc>
                <a:spcPct val="94000"/>
              </a:lnSpc>
              <a:spcBef>
                <a:spcPts val="500"/>
              </a:spcBef>
              <a:spcAft>
                <a:spcPts val="200"/>
              </a:spcAft>
              <a:buFont typeface="Franklin Gothic Book" panose="020B0503020102020204" pitchFamily="34" charset="0"/>
              <a:buChar char="■"/>
              <a:defRPr>
                <a:solidFill>
                  <a:schemeClr val="tx2"/>
                </a:solidFill>
                <a:latin typeface="Franklin Gothic Book" panose="020B0503020102020204" pitchFamily="34" charset="0"/>
              </a:defRPr>
            </a:lvl3pPr>
            <a:lvl4pPr marL="1600200" indent="-228600">
              <a:lnSpc>
                <a:spcPct val="94000"/>
              </a:lnSpc>
              <a:spcBef>
                <a:spcPts val="500"/>
              </a:spcBef>
              <a:spcAft>
                <a:spcPts val="200"/>
              </a:spcAft>
              <a:buFont typeface="Franklin Gothic Book" panose="020B0503020102020204" pitchFamily="34" charset="0"/>
              <a:buChar char="–"/>
              <a:defRPr i="1">
                <a:solidFill>
                  <a:schemeClr val="tx2"/>
                </a:solidFill>
                <a:latin typeface="Franklin Gothic Book" panose="020B0503020102020204" pitchFamily="34" charset="0"/>
              </a:defRPr>
            </a:lvl4pPr>
            <a:lvl5pPr marL="2057400" indent="-22860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5pPr>
            <a:lvl6pPr marL="2514600" indent="-228600" defTabSz="457200"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6pPr>
            <a:lvl7pPr marL="2971800" indent="-228600" defTabSz="457200"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7pPr>
            <a:lvl8pPr marL="3429000" indent="-228600" defTabSz="457200"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8pPr>
            <a:lvl9pPr marL="3886200" indent="-228600" defTabSz="457200"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9pPr>
          </a:lstStyle>
          <a:p>
            <a:pPr eaLnBrk="1" hangingPunct="1">
              <a:lnSpc>
                <a:spcPct val="110000"/>
              </a:lnSpc>
              <a:spcBef>
                <a:spcPct val="0"/>
              </a:spcBef>
              <a:spcAft>
                <a:spcPct val="0"/>
              </a:spcAft>
              <a:buFont typeface="Arial" panose="020B0604020202020204" pitchFamily="34" charset="0"/>
              <a:buNone/>
              <a:defRPr/>
            </a:pPr>
            <a:endParaRPr lang="en-US" altLang="en-US" sz="300" b="1" dirty="0">
              <a:solidFill>
                <a:srgbClr val="000000"/>
              </a:solidFill>
              <a:latin typeface="Dagny OT" panose="020B0504020201020104"/>
            </a:endParaRP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rPr>
              <a:t>Habitat :</a:t>
            </a:r>
            <a:r>
              <a:rPr lang="fr-CA" altLang="en-US" sz="2200" dirty="0">
                <a:solidFill>
                  <a:srgbClr val="3D3D3D"/>
                </a:solidFill>
                <a:latin typeface="Dagny OT" panose="020B0504020201020104"/>
              </a:rPr>
              <a:t> bois</a:t>
            </a: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rPr>
              <a:t>Taille du feuillet : </a:t>
            </a:r>
            <a:r>
              <a:rPr lang="fr-CA" altLang="en-US" sz="2200" dirty="0">
                <a:solidFill>
                  <a:srgbClr val="3D3D3D"/>
                </a:solidFill>
                <a:latin typeface="Dagny OT" panose="020B0504020201020104"/>
              </a:rPr>
              <a:t>étroit</a:t>
            </a: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rPr>
              <a:t>Odeur :</a:t>
            </a:r>
            <a:r>
              <a:rPr lang="fr-CA" altLang="en-US" sz="2200" dirty="0">
                <a:solidFill>
                  <a:srgbClr val="3D3D3D"/>
                </a:solidFill>
                <a:latin typeface="Dagny OT" panose="020B0504020201020104"/>
              </a:rPr>
              <a:t> aucune</a:t>
            </a: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rPr>
              <a:t>Spores :</a:t>
            </a:r>
            <a:r>
              <a:rPr lang="fr-CA" altLang="en-US" sz="2200" dirty="0">
                <a:solidFill>
                  <a:srgbClr val="3D3D3D"/>
                </a:solidFill>
                <a:latin typeface="Dagny OT" panose="020B0504020201020104"/>
              </a:rPr>
              <a:t> blancs</a:t>
            </a: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rPr>
              <a:t>Couleur :</a:t>
            </a:r>
            <a:r>
              <a:rPr lang="fr-CA" altLang="en-US" sz="2200" dirty="0">
                <a:solidFill>
                  <a:srgbClr val="3D3D3D"/>
                </a:solidFill>
                <a:latin typeface="Dagny OT" panose="020B0504020201020104"/>
              </a:rPr>
              <a:t> rouge</a:t>
            </a:r>
          </a:p>
          <a:p>
            <a:pPr eaLnBrk="1" hangingPunct="1">
              <a:lnSpc>
                <a:spcPct val="110000"/>
              </a:lnSpc>
              <a:spcBef>
                <a:spcPct val="0"/>
              </a:spcBef>
              <a:spcAft>
                <a:spcPct val="0"/>
              </a:spcAft>
              <a:buFont typeface="Arial" panose="020B0604020202020204" pitchFamily="34" charset="0"/>
              <a:buNone/>
              <a:defRPr/>
            </a:pPr>
            <a:endParaRPr lang="en-US" altLang="en-US" sz="1000" b="1" dirty="0">
              <a:solidFill>
                <a:srgbClr val="3D3D3D"/>
              </a:solidFill>
              <a:latin typeface="Dagny OT" panose="020B0504020201020104"/>
              <a:ea typeface="Helvetica Light"/>
              <a:cs typeface="Helvetica Light"/>
            </a:endParaRP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ea typeface="Helvetica Light"/>
                <a:cs typeface="Helvetica Light"/>
              </a:rPr>
              <a:t>Problème de classification : </a:t>
            </a:r>
            <a:r>
              <a:rPr lang="fr-CA" altLang="en-US" sz="2200" dirty="0">
                <a:solidFill>
                  <a:schemeClr val="tx2">
                    <a:lumMod val="25000"/>
                    <a:lumOff val="75000"/>
                  </a:schemeClr>
                </a:solidFill>
                <a:latin typeface="Dagny OT" panose="020B0504020201020104"/>
                <a:ea typeface="Helvetica Light"/>
                <a:cs typeface="Helvetica Light"/>
              </a:rPr>
              <a:t>l’</a:t>
            </a:r>
            <a:r>
              <a:rPr lang="fr-CA" altLang="en-US" sz="2200" i="1" dirty="0">
                <a:solidFill>
                  <a:schemeClr val="tx2">
                    <a:lumMod val="25000"/>
                    <a:lumOff val="75000"/>
                  </a:schemeClr>
                </a:solidFill>
                <a:latin typeface="Dagny OT" panose="020B0504020201020104"/>
                <a:ea typeface="Helvetica Light"/>
                <a:cs typeface="Helvetica Light"/>
              </a:rPr>
              <a:t>Amanita </a:t>
            </a:r>
            <a:r>
              <a:rPr lang="fr-CA" altLang="en-US" sz="2200" i="1" dirty="0" err="1">
                <a:solidFill>
                  <a:schemeClr val="tx2">
                    <a:lumMod val="25000"/>
                    <a:lumOff val="75000"/>
                  </a:schemeClr>
                </a:solidFill>
                <a:latin typeface="Dagny OT" panose="020B0504020201020104"/>
                <a:ea typeface="Helvetica Light"/>
                <a:cs typeface="Helvetica Light"/>
              </a:rPr>
              <a:t>muscaria</a:t>
            </a:r>
            <a:r>
              <a:rPr lang="fr-CA" altLang="en-US" sz="2200" dirty="0">
                <a:solidFill>
                  <a:schemeClr val="tx2">
                    <a:lumMod val="25000"/>
                    <a:lumOff val="75000"/>
                  </a:schemeClr>
                </a:solidFill>
                <a:latin typeface="Dagny OT" panose="020B0504020201020104"/>
                <a:ea typeface="Helvetica Light"/>
                <a:cs typeface="Helvetica Light"/>
              </a:rPr>
              <a:t> est-il comestible ou </a:t>
            </a:r>
            <a:r>
              <a:rPr lang="fr-CA" altLang="en-US" sz="2200" b="1" dirty="0">
                <a:solidFill>
                  <a:srgbClr val="FF0000"/>
                </a:solidFill>
                <a:latin typeface="Dagny OT" panose="020B0504020201020104"/>
                <a:ea typeface="Helvetica Light"/>
                <a:cs typeface="Helvetica Light"/>
              </a:rPr>
              <a:t>vénéneux</a:t>
            </a:r>
            <a:r>
              <a:rPr lang="fr-CA" altLang="en-US" sz="2200" dirty="0">
                <a:solidFill>
                  <a:schemeClr val="tx2">
                    <a:lumMod val="25000"/>
                    <a:lumOff val="75000"/>
                  </a:schemeClr>
                </a:solidFill>
                <a:latin typeface="Dagny OT" panose="020B0504020201020104"/>
                <a:ea typeface="Helvetica Light"/>
                <a:cs typeface="Helvetica Light"/>
              </a:rPr>
              <a:t>?</a:t>
            </a:r>
            <a:endParaRPr lang="en-US" altLang="en-US" sz="2600" dirty="0">
              <a:solidFill>
                <a:schemeClr val="tx2">
                  <a:lumMod val="25000"/>
                  <a:lumOff val="75000"/>
                </a:schemeClr>
              </a:solidFill>
              <a:latin typeface="Helvetica Light"/>
            </a:endParaRPr>
          </a:p>
        </p:txBody>
      </p:sp>
      <p:sp>
        <p:nvSpPr>
          <p:cNvPr id="27" name="Rectangle 26">
            <a:extLst>
              <a:ext uri="{FF2B5EF4-FFF2-40B4-BE49-F238E27FC236}">
                <a16:creationId xmlns:a16="http://schemas.microsoft.com/office/drawing/2014/main" id="{EA13DEC4-23AE-6A4B-80A8-A8C06E070A6B}"/>
              </a:ext>
            </a:extLst>
          </p:cNvPr>
          <p:cNvSpPr/>
          <p:nvPr/>
        </p:nvSpPr>
        <p:spPr>
          <a:xfrm>
            <a:off x="10462436" y="6152707"/>
            <a:ext cx="1268819" cy="70191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75520760"/>
      </p:ext>
    </p:extLst>
  </p:cSld>
  <p:clrMapOvr>
    <a:masterClrMapping/>
  </p:clrMapOvr>
  <p:transition spd="med">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Title 5">
            <a:extLst>
              <a:ext uri="{FF2B5EF4-FFF2-40B4-BE49-F238E27FC236}">
                <a16:creationId xmlns:a16="http://schemas.microsoft.com/office/drawing/2014/main" id="{4F4B4B62-BBF7-2749-ABE1-1A914DC6BBA2}"/>
              </a:ext>
            </a:extLst>
          </p:cNvPr>
          <p:cNvSpPr>
            <a:spLocks noGrp="1"/>
          </p:cNvSpPr>
          <p:nvPr>
            <p:ph type="title"/>
          </p:nvPr>
        </p:nvSpPr>
        <p:spPr/>
        <p:txBody>
          <a:bodyPr/>
          <a:lstStyle/>
          <a:p>
            <a:pPr eaLnBrk="1" hangingPunct="1"/>
            <a:r>
              <a:rPr lang="en-US" altLang="en-US" b="1"/>
              <a:t>DISCUSSION</a:t>
            </a:r>
            <a:endParaRPr lang="en-US" altLang="en-US" sz="2400" b="1"/>
          </a:p>
        </p:txBody>
      </p:sp>
      <p:sp>
        <p:nvSpPr>
          <p:cNvPr id="25603" name="Content Placeholder 2">
            <a:extLst>
              <a:ext uri="{FF2B5EF4-FFF2-40B4-BE49-F238E27FC236}">
                <a16:creationId xmlns:a16="http://schemas.microsoft.com/office/drawing/2014/main" id="{F6A80A8B-8F9F-BE4E-A35F-CFD34E4BD808}"/>
              </a:ext>
            </a:extLst>
          </p:cNvPr>
          <p:cNvSpPr>
            <a:spLocks noGrp="1"/>
          </p:cNvSpPr>
          <p:nvPr>
            <p:ph idx="1"/>
          </p:nvPr>
        </p:nvSpPr>
        <p:spPr/>
        <p:txBody>
          <a:bodyPr/>
          <a:lstStyle/>
          <a:p>
            <a:pPr marL="0" indent="0" defTabSz="457200" eaLnBrk="1" hangingPunct="1">
              <a:lnSpc>
                <a:spcPct val="100000"/>
              </a:lnSpc>
              <a:spcBef>
                <a:spcPct val="20000"/>
              </a:spcBef>
              <a:spcAft>
                <a:spcPts val="600"/>
              </a:spcAft>
              <a:buClr>
                <a:srgbClr val="4590B8"/>
              </a:buClr>
              <a:buSzPct val="92000"/>
              <a:buFont typeface="Franklin Gothic Book" panose="020B0503020102020204" pitchFamily="34" charset="0"/>
              <a:buNone/>
            </a:pPr>
            <a:r>
              <a:rPr lang="fr-CA" altLang="en-US" sz="2400">
                <a:solidFill>
                  <a:srgbClr val="3D3D3D"/>
                </a:solidFill>
                <a:latin typeface="Dagny OT" panose="020B0504020201020104" pitchFamily="34" charset="77"/>
              </a:rPr>
              <a:t>Feriez-vous confiance à une prédiction disant que l’</a:t>
            </a:r>
            <a:r>
              <a:rPr lang="fr-CA" altLang="en-US" sz="2400" i="1">
                <a:solidFill>
                  <a:srgbClr val="3D3D3D"/>
                </a:solidFill>
                <a:latin typeface="Dagny OT" panose="020B0504020201020104" pitchFamily="34" charset="77"/>
              </a:rPr>
              <a:t>Amanita muscaria</a:t>
            </a:r>
            <a:r>
              <a:rPr lang="fr-CA" altLang="en-US" sz="2400">
                <a:solidFill>
                  <a:srgbClr val="3D3D3D"/>
                </a:solidFill>
                <a:latin typeface="Dagny OT" panose="020B0504020201020104" pitchFamily="34" charset="77"/>
              </a:rPr>
              <a:t> est « </a:t>
            </a:r>
            <a:r>
              <a:rPr lang="fr-CA" altLang="en-US" sz="2400" b="1">
                <a:solidFill>
                  <a:srgbClr val="008F00"/>
                </a:solidFill>
                <a:latin typeface="Dagny OT" panose="020B0504020201020104" pitchFamily="34" charset="77"/>
              </a:rPr>
              <a:t>comestible</a:t>
            </a:r>
            <a:r>
              <a:rPr lang="fr-CA" altLang="en-US" sz="2400">
                <a:solidFill>
                  <a:srgbClr val="3D3D3D"/>
                </a:solidFill>
                <a:latin typeface="Dagny OT" panose="020B0504020201020104" pitchFamily="34" charset="77"/>
              </a:rPr>
              <a:t> »?</a:t>
            </a:r>
          </a:p>
          <a:p>
            <a:pPr marL="0" indent="0" algn="just" defTabSz="457200" eaLnBrk="1" hangingPunct="1">
              <a:lnSpc>
                <a:spcPct val="100000"/>
              </a:lnSpc>
              <a:spcBef>
                <a:spcPct val="20000"/>
              </a:spcBef>
              <a:spcAft>
                <a:spcPts val="600"/>
              </a:spcAft>
              <a:buClr>
                <a:srgbClr val="4590B8"/>
              </a:buClr>
              <a:buSzPct val="92000"/>
              <a:buFont typeface="Franklin Gothic Book" panose="020B0503020102020204" pitchFamily="34" charset="0"/>
              <a:buNone/>
            </a:pPr>
            <a:endParaRPr lang="en-CA" altLang="en-US" sz="1000">
              <a:solidFill>
                <a:srgbClr val="3D3D3D"/>
              </a:solidFill>
              <a:latin typeface="Dagny OT" panose="020B0504020201020104" pitchFamily="34" charset="77"/>
            </a:endParaRPr>
          </a:p>
          <a:p>
            <a:pPr marL="0" indent="0" algn="just" defTabSz="457200" eaLnBrk="1" hangingPunct="1">
              <a:lnSpc>
                <a:spcPct val="100000"/>
              </a:lnSpc>
              <a:spcBef>
                <a:spcPct val="20000"/>
              </a:spcBef>
              <a:spcAft>
                <a:spcPts val="600"/>
              </a:spcAft>
              <a:buClr>
                <a:srgbClr val="4590B8"/>
              </a:buClr>
              <a:buSzPct val="92000"/>
              <a:buFont typeface="Franklin Gothic Book" panose="020B0503020102020204" pitchFamily="34" charset="0"/>
              <a:buNone/>
            </a:pPr>
            <a:r>
              <a:rPr lang="fr-CA" altLang="en-US" sz="2400">
                <a:solidFill>
                  <a:srgbClr val="3D3D3D"/>
                </a:solidFill>
                <a:latin typeface="Dagny OT" panose="020B0504020201020104" pitchFamily="34" charset="77"/>
              </a:rPr>
              <a:t>D’où vient le modèle? </a:t>
            </a:r>
          </a:p>
          <a:p>
            <a:pPr marL="0" indent="0" algn="just" defTabSz="457200" eaLnBrk="1" hangingPunct="1">
              <a:lnSpc>
                <a:spcPct val="100000"/>
              </a:lnSpc>
              <a:spcBef>
                <a:spcPct val="20000"/>
              </a:spcBef>
              <a:spcAft>
                <a:spcPts val="600"/>
              </a:spcAft>
              <a:buClr>
                <a:srgbClr val="4590B8"/>
              </a:buClr>
              <a:buSzPct val="92000"/>
              <a:buFont typeface="Franklin Gothic Book" panose="020B0503020102020204" pitchFamily="34" charset="0"/>
              <a:buNone/>
            </a:pPr>
            <a:endParaRPr lang="en-CA" altLang="en-US" sz="1000">
              <a:solidFill>
                <a:srgbClr val="3D3D3D"/>
              </a:solidFill>
              <a:latin typeface="Dagny OT" panose="020B0504020201020104" pitchFamily="34" charset="77"/>
            </a:endParaRPr>
          </a:p>
          <a:p>
            <a:pPr marL="0" indent="0" algn="just" defTabSz="457200" eaLnBrk="1" hangingPunct="1">
              <a:lnSpc>
                <a:spcPct val="100000"/>
              </a:lnSpc>
              <a:spcBef>
                <a:spcPct val="20000"/>
              </a:spcBef>
              <a:spcAft>
                <a:spcPts val="600"/>
              </a:spcAft>
              <a:buClr>
                <a:srgbClr val="4590B8"/>
              </a:buClr>
              <a:buSzPct val="92000"/>
              <a:buFont typeface="Franklin Gothic Book" panose="020B0503020102020204" pitchFamily="34" charset="0"/>
              <a:buNone/>
            </a:pPr>
            <a:r>
              <a:rPr lang="fr-CA" altLang="en-US" sz="2400">
                <a:solidFill>
                  <a:srgbClr val="3D3D3D"/>
                </a:solidFill>
                <a:latin typeface="Dagny OT" panose="020B0504020201020104" pitchFamily="34" charset="77"/>
              </a:rPr>
              <a:t>Que devez-vous savoir pour faire confiance au modèle?</a:t>
            </a:r>
          </a:p>
          <a:p>
            <a:pPr marL="0" indent="0" algn="just" defTabSz="457200" eaLnBrk="1" hangingPunct="1">
              <a:lnSpc>
                <a:spcPct val="100000"/>
              </a:lnSpc>
              <a:spcBef>
                <a:spcPct val="20000"/>
              </a:spcBef>
              <a:spcAft>
                <a:spcPts val="600"/>
              </a:spcAft>
              <a:buClr>
                <a:srgbClr val="4590B8"/>
              </a:buClr>
              <a:buSzPct val="92000"/>
              <a:buFont typeface="Franklin Gothic Book" panose="020B0503020102020204" pitchFamily="34" charset="0"/>
              <a:buNone/>
            </a:pPr>
            <a:endParaRPr lang="en-CA" altLang="en-US" sz="1000">
              <a:solidFill>
                <a:srgbClr val="3D3D3D"/>
              </a:solidFill>
              <a:latin typeface="Dagny OT" panose="020B0504020201020104" pitchFamily="34" charset="77"/>
            </a:endParaRPr>
          </a:p>
          <a:p>
            <a:pPr marL="0" indent="0" algn="just" defTabSz="457200" eaLnBrk="1" hangingPunct="1">
              <a:lnSpc>
                <a:spcPct val="100000"/>
              </a:lnSpc>
              <a:spcBef>
                <a:spcPct val="20000"/>
              </a:spcBef>
              <a:spcAft>
                <a:spcPts val="600"/>
              </a:spcAft>
              <a:buClr>
                <a:srgbClr val="4590B8"/>
              </a:buClr>
              <a:buSzPct val="92000"/>
              <a:buFont typeface="Franklin Gothic Book" panose="020B0503020102020204" pitchFamily="34" charset="0"/>
              <a:buNone/>
            </a:pPr>
            <a:r>
              <a:rPr lang="fr-CA" altLang="en-US" sz="2400">
                <a:solidFill>
                  <a:srgbClr val="3D3D3D"/>
                </a:solidFill>
                <a:latin typeface="Dagny OT" panose="020B0504020201020104" pitchFamily="34" charset="77"/>
              </a:rPr>
              <a:t>Quel est le coût d’une erreur de classification, dans ce cas-ci?</a:t>
            </a:r>
          </a:p>
        </p:txBody>
      </p:sp>
    </p:spTree>
  </p:cSld>
  <p:clrMapOvr>
    <a:masterClrMapping/>
  </p:clrMapOvr>
  <p:transition spd="med">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itle 1">
            <a:extLst>
              <a:ext uri="{FF2B5EF4-FFF2-40B4-BE49-F238E27FC236}">
                <a16:creationId xmlns:a16="http://schemas.microsoft.com/office/drawing/2014/main" id="{06FC9DC0-03A0-8B49-978E-97CC64534AEB}"/>
              </a:ext>
            </a:extLst>
          </p:cNvPr>
          <p:cNvSpPr>
            <a:spLocks noGrp="1"/>
          </p:cNvSpPr>
          <p:nvPr>
            <p:ph type="title"/>
          </p:nvPr>
        </p:nvSpPr>
        <p:spPr/>
        <p:txBody>
          <a:bodyPr/>
          <a:lstStyle/>
          <a:p>
            <a:pPr eaLnBrk="1" hangingPunct="1"/>
            <a:r>
              <a:rPr lang="en-US" altLang="en-US" b="1"/>
              <a:t>POSER LES BONNES QUESTIONS</a:t>
            </a:r>
            <a:endParaRPr lang="en-US" altLang="en-US" sz="2400" b="1"/>
          </a:p>
        </p:txBody>
      </p:sp>
      <p:sp>
        <p:nvSpPr>
          <p:cNvPr id="3" name="Content Placeholder 2">
            <a:extLst>
              <a:ext uri="{FF2B5EF4-FFF2-40B4-BE49-F238E27FC236}">
                <a16:creationId xmlns:a16="http://schemas.microsoft.com/office/drawing/2014/main" id="{EDA81CCA-10FA-5448-AD9D-324112C8982B}"/>
              </a:ext>
            </a:extLst>
          </p:cNvPr>
          <p:cNvSpPr>
            <a:spLocks noGrp="1"/>
          </p:cNvSpPr>
          <p:nvPr>
            <p:ph idx="1"/>
          </p:nvPr>
        </p:nvSpPr>
        <p:spPr/>
        <p:txBody>
          <a:bodyPr rtlCol="0">
            <a:noAutofit/>
          </a:bodyPr>
          <a:lstStyle/>
          <a:p>
            <a:pPr marL="0" indent="0" algn="just" defTabSz="457200" eaLnBrk="1" fontAlgn="auto" hangingPunct="1">
              <a:lnSpc>
                <a:spcPct val="100000"/>
              </a:lnSpc>
              <a:spcBef>
                <a:spcPct val="20000"/>
              </a:spcBef>
              <a:spcAft>
                <a:spcPts val="600"/>
              </a:spcAft>
              <a:buClr>
                <a:srgbClr val="4590B8"/>
              </a:buClr>
              <a:buSzPct val="92000"/>
              <a:buFont typeface="Franklin Gothic Book" panose="020B0503020102020204" pitchFamily="34" charset="0"/>
              <a:buNone/>
              <a:defRPr/>
            </a:pPr>
            <a:r>
              <a:rPr lang="fr-CA" sz="2400" dirty="0">
                <a:solidFill>
                  <a:srgbClr val="3D3D3D"/>
                </a:solidFill>
                <a:latin typeface="Dagny OT" panose="020B0504020201020104" pitchFamily="34" charset="77"/>
                <a:cs typeface="Calibri Light" panose="020F0302020204030204" pitchFamily="34" charset="0"/>
              </a:rPr>
              <a:t>La science des données consiste à poser des questions et à y répondre :</a:t>
            </a:r>
          </a:p>
          <a:p>
            <a:pPr marL="630000" lvl="1" indent="-306000" algn="just" defTabSz="457200" eaLnBrk="1" fontAlgn="auto" hangingPunct="1">
              <a:lnSpc>
                <a:spcPct val="100000"/>
              </a:lnSpc>
              <a:spcBef>
                <a:spcPct val="20000"/>
              </a:spcBef>
              <a:spcAft>
                <a:spcPts val="600"/>
              </a:spcAft>
              <a:buClr>
                <a:srgbClr val="4590B8"/>
              </a:buClr>
              <a:buSzPct val="92000"/>
              <a:buFont typeface="Wingdings 2" panose="05020102010507070707" pitchFamily="18" charset="2"/>
              <a:buChar char=""/>
              <a:defRPr/>
            </a:pPr>
            <a:r>
              <a:rPr lang="fr-CA" b="1" i="0" dirty="0">
                <a:solidFill>
                  <a:srgbClr val="3D3D3D"/>
                </a:solidFill>
                <a:latin typeface="Dagny OT" panose="020B0504020201020104" pitchFamily="34" charset="77"/>
                <a:cs typeface="Calibri" panose="020F0502020204030204" pitchFamily="34" charset="0"/>
              </a:rPr>
              <a:t>Analytique :</a:t>
            </a:r>
            <a:r>
              <a:rPr lang="fr-CA" i="0" dirty="0">
                <a:solidFill>
                  <a:srgbClr val="3D3D3D"/>
                </a:solidFill>
                <a:latin typeface="Dagny OT" panose="020B0504020201020104" pitchFamily="34" charset="77"/>
                <a:cs typeface="Calibri Light" panose="020F0302020204030204" pitchFamily="34" charset="0"/>
              </a:rPr>
              <a:t> « Combien de fois a-t-on cliqué sur ce lien? »</a:t>
            </a:r>
          </a:p>
          <a:p>
            <a:pPr marL="630000" lvl="1" indent="-306000" algn="just" defTabSz="457200" eaLnBrk="1" fontAlgn="auto" hangingPunct="1">
              <a:lnSpc>
                <a:spcPct val="100000"/>
              </a:lnSpc>
              <a:spcBef>
                <a:spcPct val="20000"/>
              </a:spcBef>
              <a:spcAft>
                <a:spcPts val="600"/>
              </a:spcAft>
              <a:buClr>
                <a:srgbClr val="4590B8"/>
              </a:buClr>
              <a:buSzPct val="92000"/>
              <a:buFont typeface="Wingdings 2" panose="05020102010507070707" pitchFamily="18" charset="2"/>
              <a:buChar char=""/>
              <a:defRPr/>
            </a:pPr>
            <a:r>
              <a:rPr lang="fr-CA" b="1" i="0" dirty="0">
                <a:solidFill>
                  <a:srgbClr val="3D3D3D"/>
                </a:solidFill>
                <a:latin typeface="Dagny OT" panose="020B0504020201020104" pitchFamily="34" charset="77"/>
                <a:cs typeface="Calibri" panose="020F0502020204030204" pitchFamily="34" charset="0"/>
              </a:rPr>
              <a:t>Science des données :</a:t>
            </a:r>
            <a:r>
              <a:rPr lang="fr-CA" i="0" dirty="0">
                <a:solidFill>
                  <a:srgbClr val="3D3D3D"/>
                </a:solidFill>
                <a:latin typeface="Dagny OT" panose="020B0504020201020104" pitchFamily="34" charset="77"/>
                <a:cs typeface="Calibri Light" panose="020F0302020204030204" pitchFamily="34" charset="0"/>
              </a:rPr>
              <a:t> « D’après l’historique des achats de cet utilisateur, puis-je prédire sur quels liens il cliquera la prochaine fois qu’il accèdera au site? »</a:t>
            </a:r>
          </a:p>
          <a:p>
            <a:pPr marL="0" lvl="1" indent="-91687" algn="just" defTabSz="457200" eaLnBrk="1" fontAlgn="auto" hangingPunct="1">
              <a:lnSpc>
                <a:spcPct val="100000"/>
              </a:lnSpc>
              <a:spcBef>
                <a:spcPct val="20000"/>
              </a:spcBef>
              <a:spcAft>
                <a:spcPts val="600"/>
              </a:spcAft>
              <a:buClr>
                <a:srgbClr val="4590B8"/>
              </a:buClr>
              <a:buSzPct val="92000"/>
              <a:buFont typeface="Franklin Gothic Book" panose="020B0503020102020204" pitchFamily="34" charset="0"/>
              <a:buNone/>
              <a:defRPr/>
            </a:pPr>
            <a:r>
              <a:rPr lang="fr-CA" sz="2400" i="0" dirty="0">
                <a:solidFill>
                  <a:srgbClr val="3D3D3D"/>
                </a:solidFill>
                <a:latin typeface="Dagny OT" panose="020B0504020201020104" pitchFamily="34" charset="77"/>
                <a:cs typeface="Calibri Light" panose="020F0302020204030204" pitchFamily="34" charset="0"/>
              </a:rPr>
              <a:t>Les modèles d’exploration/de science des données sont habituellement </a:t>
            </a:r>
            <a:r>
              <a:rPr lang="fr-CA" sz="2400" b="1" i="0" dirty="0">
                <a:solidFill>
                  <a:srgbClr val="3D3D3D"/>
                </a:solidFill>
                <a:latin typeface="Dagny OT" panose="020B0504020201020104" pitchFamily="34" charset="77"/>
                <a:cs typeface="Calibri" panose="020F0502020204030204" pitchFamily="34" charset="0"/>
              </a:rPr>
              <a:t>prédictifs</a:t>
            </a:r>
            <a:r>
              <a:rPr lang="fr-CA" sz="2400" i="0" dirty="0">
                <a:solidFill>
                  <a:srgbClr val="3D3D3D"/>
                </a:solidFill>
                <a:latin typeface="Dagny OT" panose="020B0504020201020104" pitchFamily="34" charset="77"/>
                <a:cs typeface="Calibri Light" panose="020F0302020204030204" pitchFamily="34" charset="0"/>
              </a:rPr>
              <a:t> (non </a:t>
            </a:r>
            <a:r>
              <a:rPr lang="fr-CA" sz="2400" b="1" i="0" dirty="0">
                <a:solidFill>
                  <a:srgbClr val="3D3D3D"/>
                </a:solidFill>
                <a:latin typeface="Dagny OT" panose="020B0504020201020104" pitchFamily="34" charset="77"/>
                <a:cs typeface="Calibri" panose="020F0502020204030204" pitchFamily="34" charset="0"/>
              </a:rPr>
              <a:t>explicatifs</a:t>
            </a:r>
            <a:r>
              <a:rPr lang="fr-CA" sz="2400" i="0" dirty="0">
                <a:solidFill>
                  <a:srgbClr val="3D3D3D"/>
                </a:solidFill>
                <a:latin typeface="Dagny OT" panose="020B0504020201020104" pitchFamily="34" charset="77"/>
                <a:cs typeface="Calibri Light" panose="020F0302020204030204" pitchFamily="34" charset="0"/>
              </a:rPr>
              <a:t>) : ils montrent les liens, mais ne révèlent pas pourquoi ils existent.</a:t>
            </a:r>
          </a:p>
          <a:p>
            <a:pPr marL="0" lvl="1" indent="-91687" algn="just" defTabSz="457200" eaLnBrk="1" fontAlgn="auto" hangingPunct="1">
              <a:lnSpc>
                <a:spcPct val="100000"/>
              </a:lnSpc>
              <a:spcBef>
                <a:spcPct val="20000"/>
              </a:spcBef>
              <a:spcAft>
                <a:spcPts val="600"/>
              </a:spcAft>
              <a:buClr>
                <a:srgbClr val="4590B8"/>
              </a:buClr>
              <a:buSzPct val="92000"/>
              <a:buFont typeface="Franklin Gothic Book" panose="020B0503020102020204" pitchFamily="34" charset="0"/>
              <a:buNone/>
              <a:defRPr/>
            </a:pPr>
            <a:endParaRPr lang="en-US" sz="100" i="0" dirty="0">
              <a:solidFill>
                <a:srgbClr val="3D3D3D"/>
              </a:solidFill>
              <a:latin typeface="Dagny OT" panose="020B0504020201020104" pitchFamily="34" charset="77"/>
              <a:cs typeface="Calibri Light" panose="020F0302020204030204" pitchFamily="34" charset="0"/>
            </a:endParaRPr>
          </a:p>
          <a:p>
            <a:pPr marL="0" lvl="1" indent="-91687" algn="just" defTabSz="457200" eaLnBrk="1" fontAlgn="auto" hangingPunct="1">
              <a:lnSpc>
                <a:spcPct val="100000"/>
              </a:lnSpc>
              <a:spcBef>
                <a:spcPct val="20000"/>
              </a:spcBef>
              <a:spcAft>
                <a:spcPts val="600"/>
              </a:spcAft>
              <a:buClr>
                <a:srgbClr val="4590B8"/>
              </a:buClr>
              <a:buSzPct val="92000"/>
              <a:buFont typeface="Franklin Gothic Book" panose="020B0503020102020204" pitchFamily="34" charset="0"/>
              <a:buNone/>
              <a:defRPr/>
            </a:pPr>
            <a:r>
              <a:rPr lang="fr-CA" sz="2400" b="1" i="0" dirty="0">
                <a:solidFill>
                  <a:srgbClr val="3D3D3D"/>
                </a:solidFill>
                <a:latin typeface="Dagny OT" panose="020B0504020201020104" pitchFamily="34" charset="77"/>
                <a:cs typeface="Calibri" panose="020F0502020204030204" pitchFamily="34" charset="0"/>
              </a:rPr>
              <a:t>Attention :</a:t>
            </a:r>
            <a:r>
              <a:rPr lang="fr-CA" sz="2400" i="0" dirty="0">
                <a:solidFill>
                  <a:srgbClr val="3D3D3D"/>
                </a:solidFill>
                <a:latin typeface="Dagny OT" panose="020B0504020201020104" pitchFamily="34" charset="77"/>
              </a:rPr>
              <a:t> toutes les situations n’exigent pas de faire appel à </a:t>
            </a:r>
            <a:r>
              <a:rPr lang="fr-CA" sz="2400" i="0" dirty="0">
                <a:solidFill>
                  <a:srgbClr val="3D3D3D"/>
                </a:solidFill>
                <a:latin typeface="Dagny OT" panose="020B0504020201020104" pitchFamily="34" charset="77"/>
                <a:cs typeface="Calibri Light" panose="020F0302020204030204" pitchFamily="34" charset="0"/>
              </a:rPr>
              <a:t>la science des données, à l’intelligence artificielle, à l’apprentissage automatique ou à l’analyse.</a:t>
            </a:r>
          </a:p>
        </p:txBody>
      </p:sp>
    </p:spTree>
  </p:cSld>
  <p:clrMapOvr>
    <a:masterClrMapping/>
  </p:clrMapOvr>
  <p:transition spd="med">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Title 1">
            <a:extLst>
              <a:ext uri="{FF2B5EF4-FFF2-40B4-BE49-F238E27FC236}">
                <a16:creationId xmlns:a16="http://schemas.microsoft.com/office/drawing/2014/main" id="{AB9346C6-6A0B-E84C-ACE9-DF98AABB9121}"/>
              </a:ext>
            </a:extLst>
          </p:cNvPr>
          <p:cNvSpPr>
            <a:spLocks noGrp="1"/>
          </p:cNvSpPr>
          <p:nvPr>
            <p:ph type="title"/>
          </p:nvPr>
        </p:nvSpPr>
        <p:spPr/>
        <p:txBody>
          <a:bodyPr/>
          <a:lstStyle/>
          <a:p>
            <a:pPr eaLnBrk="1" hangingPunct="1"/>
            <a:r>
              <a:rPr lang="en-US" altLang="en-US" b="1"/>
              <a:t>LES MAUVAISES QUESTIONS</a:t>
            </a:r>
            <a:endParaRPr lang="en-US" altLang="en-US" sz="2400" b="1"/>
          </a:p>
        </p:txBody>
      </p:sp>
      <p:sp>
        <p:nvSpPr>
          <p:cNvPr id="3" name="Content Placeholder 2">
            <a:extLst>
              <a:ext uri="{FF2B5EF4-FFF2-40B4-BE49-F238E27FC236}">
                <a16:creationId xmlns:a16="http://schemas.microsoft.com/office/drawing/2014/main" id="{9886E337-34FC-4240-8984-FE7CD2F2B03E}"/>
              </a:ext>
            </a:extLst>
          </p:cNvPr>
          <p:cNvSpPr>
            <a:spLocks noGrp="1"/>
          </p:cNvSpPr>
          <p:nvPr>
            <p:ph idx="1"/>
          </p:nvPr>
        </p:nvSpPr>
        <p:spPr/>
        <p:txBody>
          <a:bodyPr rtlCol="0">
            <a:noAutofit/>
          </a:bodyPr>
          <a:lstStyle/>
          <a:p>
            <a:pPr marL="0" indent="0" algn="just" eaLnBrk="1" fontAlgn="auto" hangingPunct="1">
              <a:lnSpc>
                <a:spcPct val="100000"/>
              </a:lnSpc>
              <a:buFont typeface="Franklin Gothic Book" panose="020B0503020102020204" pitchFamily="34" charset="0"/>
              <a:buNone/>
              <a:defRPr/>
            </a:pPr>
            <a:r>
              <a:rPr lang="fr-FR" sz="2400" dirty="0">
                <a:latin typeface="Dagny OT" panose="020B0504020201020104" pitchFamily="34" charset="77"/>
                <a:cs typeface="Calibri Light" panose="020F0302020204030204" pitchFamily="34" charset="0"/>
              </a:rPr>
              <a:t>Trop souvent, les analystes posent les </a:t>
            </a:r>
            <a:r>
              <a:rPr lang="fr-FR" sz="2400" b="1" dirty="0">
                <a:latin typeface="Dagny OT" panose="020B0504020201020104" pitchFamily="34" charset="77"/>
                <a:cs typeface="Calibri Light" panose="020F0302020204030204" pitchFamily="34" charset="0"/>
              </a:rPr>
              <a:t>mauvaises questions </a:t>
            </a:r>
            <a:r>
              <a:rPr lang="fr-FR" sz="2400" dirty="0">
                <a:latin typeface="Dagny OT" panose="020B0504020201020104" pitchFamily="34" charset="77"/>
                <a:cs typeface="Calibri Light" panose="020F0302020204030204" pitchFamily="34" charset="0"/>
              </a:rPr>
              <a:t>:</a:t>
            </a:r>
          </a:p>
          <a:p>
            <a:pPr algn="just" eaLnBrk="1" fontAlgn="auto" hangingPunct="1">
              <a:lnSpc>
                <a:spcPct val="100000"/>
              </a:lnSpc>
              <a:buFont typeface="Wingdings" pitchFamily="2" charset="2"/>
              <a:buChar char="§"/>
              <a:defRPr/>
            </a:pPr>
            <a:r>
              <a:rPr lang="fr-FR" dirty="0">
                <a:latin typeface="Dagny OT" panose="020B0504020201020104" pitchFamily="34" charset="77"/>
                <a:cs typeface="Calibri Light" panose="020F0302020204030204" pitchFamily="34" charset="0"/>
              </a:rPr>
              <a:t>des questions </a:t>
            </a:r>
            <a:r>
              <a:rPr lang="fr-FR" b="1" dirty="0">
                <a:latin typeface="Dagny OT" panose="020B0504020201020104" pitchFamily="34" charset="77"/>
                <a:cs typeface="Calibri Light" panose="020F0302020204030204" pitchFamily="34" charset="0"/>
              </a:rPr>
              <a:t>trop vagues</a:t>
            </a:r>
            <a:r>
              <a:rPr lang="fr-FR" dirty="0">
                <a:latin typeface="Dagny OT" panose="020B0504020201020104" pitchFamily="34" charset="77"/>
                <a:cs typeface="Calibri Light" panose="020F0302020204030204" pitchFamily="34" charset="0"/>
              </a:rPr>
              <a:t> ou </a:t>
            </a:r>
            <a:r>
              <a:rPr lang="fr-FR" b="1" dirty="0">
                <a:latin typeface="Dagny OT" panose="020B0504020201020104" pitchFamily="34" charset="77"/>
                <a:cs typeface="Calibri Light" panose="020F0302020204030204" pitchFamily="34" charset="0"/>
              </a:rPr>
              <a:t>trop </a:t>
            </a:r>
            <a:r>
              <a:rPr lang="fr-FR" b="1" dirty="0" err="1">
                <a:latin typeface="Dagny OT" panose="020B0504020201020104" pitchFamily="34" charset="77"/>
                <a:cs typeface="Calibri Light" panose="020F0302020204030204" pitchFamily="34" charset="0"/>
              </a:rPr>
              <a:t>restraintes</a:t>
            </a:r>
            <a:endParaRPr lang="fr-FR" b="1" dirty="0">
              <a:latin typeface="Dagny OT" panose="020B0504020201020104" pitchFamily="34" charset="77"/>
              <a:cs typeface="Calibri Light" panose="020F0302020204030204" pitchFamily="34" charset="0"/>
            </a:endParaRPr>
          </a:p>
          <a:p>
            <a:pPr algn="just" eaLnBrk="1" fontAlgn="auto" hangingPunct="1">
              <a:lnSpc>
                <a:spcPct val="100000"/>
              </a:lnSpc>
              <a:buFont typeface="Wingdings" pitchFamily="2" charset="2"/>
              <a:buChar char="§"/>
              <a:defRPr/>
            </a:pPr>
            <a:r>
              <a:rPr lang="fr-FR" dirty="0">
                <a:latin typeface="Dagny OT" panose="020B0504020201020104" pitchFamily="34" charset="77"/>
                <a:cs typeface="Calibri Light" panose="020F0302020204030204" pitchFamily="34" charset="0"/>
              </a:rPr>
              <a:t>des questions auxquelles </a:t>
            </a:r>
            <a:r>
              <a:rPr lang="fr-FR" b="1" dirty="0">
                <a:latin typeface="Dagny OT" panose="020B0504020201020104" pitchFamily="34" charset="77"/>
                <a:cs typeface="Calibri Light" panose="020F0302020204030204" pitchFamily="34" charset="0"/>
              </a:rPr>
              <a:t>aucune quantité de données ne pourrait répondre</a:t>
            </a:r>
          </a:p>
          <a:p>
            <a:pPr algn="just" eaLnBrk="1" fontAlgn="auto" hangingPunct="1">
              <a:lnSpc>
                <a:spcPct val="100000"/>
              </a:lnSpc>
              <a:buFont typeface="Wingdings" pitchFamily="2" charset="2"/>
              <a:buChar char="§"/>
              <a:defRPr/>
            </a:pPr>
            <a:r>
              <a:rPr lang="fr-FR" dirty="0">
                <a:latin typeface="Dagny OT" panose="020B0504020201020104" pitchFamily="34" charset="77"/>
                <a:cs typeface="Calibri Light" panose="020F0302020204030204" pitchFamily="34" charset="0"/>
              </a:rPr>
              <a:t>des questions pour lesquelles il est </a:t>
            </a:r>
            <a:r>
              <a:rPr lang="fr-FR" b="1" dirty="0">
                <a:latin typeface="Dagny OT" panose="020B0504020201020104" pitchFamily="34" charset="77"/>
                <a:cs typeface="Calibri Light" panose="020F0302020204030204" pitchFamily="34" charset="0"/>
              </a:rPr>
              <a:t>impossible d'obtenir des données </a:t>
            </a:r>
          </a:p>
          <a:p>
            <a:pPr marL="0" indent="0" algn="just" eaLnBrk="1" fontAlgn="auto" hangingPunct="1">
              <a:lnSpc>
                <a:spcPct val="100000"/>
              </a:lnSpc>
              <a:buFont typeface="Franklin Gothic Book" panose="020B0503020102020204" pitchFamily="34" charset="0"/>
              <a:buNone/>
              <a:defRPr/>
            </a:pPr>
            <a:r>
              <a:rPr lang="fr-FR" sz="2400" dirty="0">
                <a:latin typeface="Dagny OT" panose="020B0504020201020104" pitchFamily="34" charset="77"/>
                <a:cs typeface="Calibri Light" panose="020F0302020204030204" pitchFamily="34" charset="0"/>
              </a:rPr>
              <a:t>Dans le </a:t>
            </a:r>
            <a:r>
              <a:rPr lang="fr-FR" sz="2400" b="1" dirty="0">
                <a:latin typeface="Dagny OT" panose="020B0504020201020104" pitchFamily="34" charset="77"/>
                <a:cs typeface="Calibri Light" panose="020F0302020204030204" pitchFamily="34" charset="0"/>
              </a:rPr>
              <a:t>meilleur des cas</a:t>
            </a:r>
            <a:r>
              <a:rPr lang="fr-FR" sz="2400" dirty="0">
                <a:latin typeface="Dagny OT" panose="020B0504020201020104" pitchFamily="34" charset="77"/>
                <a:cs typeface="Calibri Light" panose="020F0302020204030204" pitchFamily="34" charset="0"/>
              </a:rPr>
              <a:t>, les parties prenantes reconnaîtront que les réponses ne sont pas pertinentes. </a:t>
            </a:r>
          </a:p>
          <a:p>
            <a:pPr marL="0" indent="0" algn="just" eaLnBrk="1" fontAlgn="auto" hangingPunct="1">
              <a:lnSpc>
                <a:spcPct val="100000"/>
              </a:lnSpc>
              <a:buFont typeface="Franklin Gothic Book" panose="020B0503020102020204" pitchFamily="34" charset="0"/>
              <a:buNone/>
              <a:defRPr/>
            </a:pPr>
            <a:endParaRPr lang="fr-FR" sz="100" dirty="0">
              <a:latin typeface="Dagny OT" panose="020B0504020201020104" pitchFamily="34" charset="77"/>
              <a:cs typeface="Calibri Light" panose="020F0302020204030204" pitchFamily="34" charset="0"/>
            </a:endParaRPr>
          </a:p>
          <a:p>
            <a:pPr marL="0" indent="0" algn="just" eaLnBrk="1" fontAlgn="auto" hangingPunct="1">
              <a:lnSpc>
                <a:spcPct val="100000"/>
              </a:lnSpc>
              <a:buFont typeface="Franklin Gothic Book" panose="020B0503020102020204" pitchFamily="34" charset="0"/>
              <a:buNone/>
              <a:defRPr/>
            </a:pPr>
            <a:r>
              <a:rPr lang="fr-FR" sz="2400" dirty="0">
                <a:latin typeface="Dagny OT" panose="020B0504020201020104" pitchFamily="34" charset="77"/>
                <a:cs typeface="Calibri Light" panose="020F0302020204030204" pitchFamily="34" charset="0"/>
              </a:rPr>
              <a:t>Dans le </a:t>
            </a:r>
            <a:r>
              <a:rPr lang="fr-FR" sz="2400" b="1" dirty="0">
                <a:latin typeface="Dagny OT" panose="020B0504020201020104" pitchFamily="34" charset="77"/>
                <a:cs typeface="Calibri Light" panose="020F0302020204030204" pitchFamily="34" charset="0"/>
              </a:rPr>
              <a:t>pire des cas</a:t>
            </a:r>
            <a:r>
              <a:rPr lang="fr-FR" sz="2400" dirty="0">
                <a:latin typeface="Dagny OT" panose="020B0504020201020104" pitchFamily="34" charset="77"/>
                <a:cs typeface="Calibri Light" panose="020F0302020204030204" pitchFamily="34" charset="0"/>
              </a:rPr>
              <a:t>, elles mettront en œuvre des politiques ou prendront des décisions erronées sur la base de réponses qui n'auront pas été identifiées comme trompeuses et/ou inutiles. </a:t>
            </a:r>
            <a:endParaRPr lang="en-US" sz="2400" dirty="0">
              <a:latin typeface="Dagny OT" panose="020B0504020201020104" pitchFamily="34" charset="77"/>
              <a:cs typeface="Calibri Light" panose="020F0302020204030204" pitchFamily="34" charset="0"/>
            </a:endParaRPr>
          </a:p>
        </p:txBody>
      </p:sp>
    </p:spTree>
  </p:cSld>
  <p:clrMapOvr>
    <a:masterClrMapping/>
  </p:clrMapOvr>
  <p:transition spd="med">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1568C1-CC2D-6F48-92EE-23DA2DA231B2}"/>
              </a:ext>
            </a:extLst>
          </p:cNvPr>
          <p:cNvSpPr>
            <a:spLocks noGrp="1"/>
          </p:cNvSpPr>
          <p:nvPr>
            <p:ph type="ctrTitle"/>
          </p:nvPr>
        </p:nvSpPr>
        <p:spPr>
          <a:xfrm>
            <a:off x="1914525" y="1789113"/>
            <a:ext cx="8361363" cy="2097087"/>
          </a:xfrm>
        </p:spPr>
        <p:txBody>
          <a:bodyPr rtlCol="0"/>
          <a:lstStyle/>
          <a:p>
            <a:pPr eaLnBrk="1" fontAlgn="auto" hangingPunct="1">
              <a:spcAft>
                <a:spcPts val="0"/>
              </a:spcAft>
              <a:defRPr/>
            </a:pPr>
            <a:r>
              <a:rPr lang="fr-FR" sz="5400" b="1" dirty="0"/>
              <a:t>PRINCIPES FONDAMENTAUX DE L'ANALYSE DES DONNÉES</a:t>
            </a:r>
            <a:endParaRPr lang="en-US" sz="5400" b="1" dirty="0"/>
          </a:p>
        </p:txBody>
      </p:sp>
      <p:sp>
        <p:nvSpPr>
          <p:cNvPr id="9219" name="Subtitle 9">
            <a:extLst>
              <a:ext uri="{FF2B5EF4-FFF2-40B4-BE49-F238E27FC236}">
                <a16:creationId xmlns:a16="http://schemas.microsoft.com/office/drawing/2014/main" id="{A0B14674-2936-5240-B337-8655FABE342F}"/>
              </a:ext>
            </a:extLst>
          </p:cNvPr>
          <p:cNvSpPr>
            <a:spLocks noGrp="1"/>
          </p:cNvSpPr>
          <p:nvPr>
            <p:ph type="subTitle" idx="1"/>
          </p:nvPr>
        </p:nvSpPr>
        <p:spPr>
          <a:xfrm>
            <a:off x="2679700" y="3956050"/>
            <a:ext cx="6832600" cy="1085850"/>
          </a:xfrm>
        </p:spPr>
        <p:txBody>
          <a:bodyPr/>
          <a:lstStyle/>
          <a:p>
            <a:pPr eaLnBrk="1" hangingPunct="1">
              <a:spcBef>
                <a:spcPct val="0"/>
              </a:spcBef>
              <a:spcAft>
                <a:spcPct val="0"/>
              </a:spcAft>
            </a:pPr>
            <a:r>
              <a:rPr lang="en-US" altLang="en-US" dirty="0"/>
              <a:t>Patrick Boily</a:t>
            </a:r>
            <a:br>
              <a:rPr lang="en-US" altLang="en-US" dirty="0"/>
            </a:br>
            <a:r>
              <a:rPr lang="en-US" altLang="en-US" dirty="0"/>
              <a:t>Data Action Lab | uOttawa | </a:t>
            </a:r>
            <a:r>
              <a:rPr lang="en-US" altLang="en-US" dirty="0" err="1"/>
              <a:t>Idlewyld</a:t>
            </a:r>
            <a:r>
              <a:rPr lang="en-US" altLang="en-US" dirty="0"/>
              <a:t> Analytics</a:t>
            </a:r>
          </a:p>
          <a:p>
            <a:pPr eaLnBrk="1" hangingPunct="1">
              <a:spcBef>
                <a:spcPct val="0"/>
              </a:spcBef>
              <a:spcAft>
                <a:spcPct val="0"/>
              </a:spcAft>
            </a:pPr>
            <a:r>
              <a:rPr lang="en-US" dirty="0">
                <a:hlinkClick r:id="rId2"/>
              </a:rPr>
              <a:t>pboily@uottawa.ca</a:t>
            </a:r>
            <a:r>
              <a:rPr lang="en-US" dirty="0"/>
              <a:t> </a:t>
            </a:r>
          </a:p>
          <a:p>
            <a:pPr eaLnBrk="1" hangingPunct="1">
              <a:spcBef>
                <a:spcPct val="0"/>
              </a:spcBef>
              <a:spcAft>
                <a:spcPct val="0"/>
              </a:spcAft>
            </a:pPr>
            <a:endParaRPr lang="en-US" altLang="en-US" dirty="0"/>
          </a:p>
        </p:txBody>
      </p:sp>
      <p:sp>
        <p:nvSpPr>
          <p:cNvPr id="4" name="Subtitle 9">
            <a:extLst>
              <a:ext uri="{FF2B5EF4-FFF2-40B4-BE49-F238E27FC236}">
                <a16:creationId xmlns:a16="http://schemas.microsoft.com/office/drawing/2014/main" id="{683508DC-7DD4-DB49-BD5A-16F9A5C8C940}"/>
              </a:ext>
            </a:extLst>
          </p:cNvPr>
          <p:cNvSpPr txBox="1">
            <a:spLocks/>
          </p:cNvSpPr>
          <p:nvPr/>
        </p:nvSpPr>
        <p:spPr>
          <a:xfrm>
            <a:off x="5360988" y="6537325"/>
            <a:ext cx="6831012" cy="320675"/>
          </a:xfrm>
          <a:prstGeom prst="rect">
            <a:avLst/>
          </a:prstGeom>
          <a:noFill/>
        </p:spPr>
        <p:txBody>
          <a:bodyPr>
            <a:normAutofit fontScale="92500" lnSpcReduction="10000"/>
          </a:bodyPr>
          <a:lstStyle>
            <a:lvl1pPr marL="0" indent="0" algn="ctr" defTabSz="914400" rtl="0" eaLnBrk="1" latinLnBrk="0" hangingPunct="1">
              <a:lnSpc>
                <a:spcPct val="112000"/>
              </a:lnSpc>
              <a:spcBef>
                <a:spcPts val="0"/>
              </a:spcBef>
              <a:spcAft>
                <a:spcPts val="0"/>
              </a:spcAft>
              <a:buFont typeface="Franklin Gothic Book" panose="020B0503020102020204" pitchFamily="34" charset="0"/>
              <a:buNone/>
              <a:defRPr sz="2300" kern="1200" baseline="0">
                <a:solidFill>
                  <a:schemeClr val="bg2"/>
                </a:solidFill>
                <a:latin typeface="+mn-lt"/>
                <a:ea typeface="+mn-ea"/>
                <a:cs typeface="+mn-cs"/>
              </a:defRPr>
            </a:lvl1pPr>
            <a:lvl2pPr marL="457200" indent="0" algn="ctr" defTabSz="914400" rtl="0" eaLnBrk="1" latinLnBrk="0" hangingPunct="1">
              <a:lnSpc>
                <a:spcPct val="94000"/>
              </a:lnSpc>
              <a:spcBef>
                <a:spcPts val="500"/>
              </a:spcBef>
              <a:spcAft>
                <a:spcPts val="200"/>
              </a:spcAft>
              <a:buFont typeface="Franklin Gothic Book" panose="020B0503020102020204" pitchFamily="34" charset="0"/>
              <a:buNone/>
              <a:defRPr sz="2000" i="1" kern="1200" baseline="0">
                <a:solidFill>
                  <a:schemeClr val="tx2"/>
                </a:solidFill>
                <a:latin typeface="+mn-lt"/>
                <a:ea typeface="+mn-ea"/>
                <a:cs typeface="+mn-cs"/>
              </a:defRPr>
            </a:lvl2pPr>
            <a:lvl3pPr marL="914400" indent="0" algn="ctr" defTabSz="914400" rtl="0" eaLnBrk="1" latinLnBrk="0" hangingPunct="1">
              <a:lnSpc>
                <a:spcPct val="94000"/>
              </a:lnSpc>
              <a:spcBef>
                <a:spcPts val="500"/>
              </a:spcBef>
              <a:spcAft>
                <a:spcPts val="200"/>
              </a:spcAft>
              <a:buFont typeface="Franklin Gothic Book" panose="020B0503020102020204" pitchFamily="34" charset="0"/>
              <a:buNone/>
              <a:defRPr sz="1800" kern="1200" baseline="0">
                <a:solidFill>
                  <a:schemeClr val="tx2"/>
                </a:solidFill>
                <a:latin typeface="+mn-lt"/>
                <a:ea typeface="+mn-ea"/>
                <a:cs typeface="+mn-cs"/>
              </a:defRPr>
            </a:lvl3pPr>
            <a:lvl4pPr marL="13716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4pPr>
            <a:lvl5pPr marL="18288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5pPr>
            <a:lvl6pPr marL="22860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6pPr>
            <a:lvl7pPr marL="27432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7pPr>
            <a:lvl8pPr marL="32004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8pPr>
            <a:lvl9pPr marL="36576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9pPr>
          </a:lstStyle>
          <a:p>
            <a:pPr algn="r" fontAlgn="auto">
              <a:defRPr/>
            </a:pPr>
            <a:r>
              <a:rPr lang="en-US" sz="1600" dirty="0"/>
              <a:t>[</a:t>
            </a:r>
            <a:r>
              <a:rPr lang="en-US" sz="1600" dirty="0" err="1"/>
              <a:t>En</a:t>
            </a:r>
            <a:r>
              <a:rPr lang="en-US" sz="1600" dirty="0"/>
              <a:t> collaboration avec Jen </a:t>
            </a:r>
            <a:r>
              <a:rPr lang="en-US" sz="1600" dirty="0" err="1"/>
              <a:t>Schellinck</a:t>
            </a:r>
            <a:r>
              <a:rPr lang="en-US" sz="1600" dirty="0"/>
              <a:t> | </a:t>
            </a:r>
            <a:r>
              <a:rPr lang="en-US" sz="1600" dirty="0" err="1"/>
              <a:t>Sysabee</a:t>
            </a:r>
            <a:r>
              <a:rPr lang="en-US" sz="1600" dirty="0"/>
              <a:t>]</a:t>
            </a:r>
          </a:p>
        </p:txBody>
      </p:sp>
    </p:spTree>
  </p:cSld>
  <p:clrMapOvr>
    <a:masterClrMapping/>
  </p:clrMapOvr>
  <p:transition spd="med">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Title 1">
            <a:extLst>
              <a:ext uri="{FF2B5EF4-FFF2-40B4-BE49-F238E27FC236}">
                <a16:creationId xmlns:a16="http://schemas.microsoft.com/office/drawing/2014/main" id="{9600F9BB-3AAE-5B41-9A3E-CA65C5244BFE}"/>
              </a:ext>
            </a:extLst>
          </p:cNvPr>
          <p:cNvSpPr>
            <a:spLocks noGrp="1"/>
          </p:cNvSpPr>
          <p:nvPr>
            <p:ph type="title"/>
          </p:nvPr>
        </p:nvSpPr>
        <p:spPr/>
        <p:txBody>
          <a:bodyPr/>
          <a:lstStyle/>
          <a:p>
            <a:pPr eaLnBrk="1" hangingPunct="1">
              <a:defRPr/>
            </a:pPr>
            <a:r>
              <a:rPr lang="fr-CA" sz="4000" b="1" cap="all" dirty="0">
                <a:solidFill>
                  <a:schemeClr val="tx1"/>
                </a:solidFill>
              </a:rPr>
              <a:t>Tâches de la science des données / l’apprentissage automatique / l’I.A.</a:t>
            </a:r>
            <a:endParaRPr lang="en-US" altLang="en-US" sz="4000" b="1" dirty="0">
              <a:solidFill>
                <a:schemeClr val="tx1"/>
              </a:solidFill>
            </a:endParaRPr>
          </a:p>
        </p:txBody>
      </p:sp>
      <p:sp>
        <p:nvSpPr>
          <p:cNvPr id="3" name="Content Placeholder 2">
            <a:extLst>
              <a:ext uri="{FF2B5EF4-FFF2-40B4-BE49-F238E27FC236}">
                <a16:creationId xmlns:a16="http://schemas.microsoft.com/office/drawing/2014/main" id="{06F72ED7-CAA1-9D43-8B18-970BAC15A97A}"/>
              </a:ext>
            </a:extLst>
          </p:cNvPr>
          <p:cNvSpPr>
            <a:spLocks noGrp="1"/>
          </p:cNvSpPr>
          <p:nvPr>
            <p:ph idx="1"/>
          </p:nvPr>
        </p:nvSpPr>
        <p:spPr>
          <a:xfrm>
            <a:off x="1371600" y="2286000"/>
            <a:ext cx="9998075" cy="4572000"/>
          </a:xfrm>
        </p:spPr>
        <p:txBody>
          <a:bodyPr rtlCol="0">
            <a:normAutofit fontScale="77500" lnSpcReduction="20000"/>
          </a:bodyPr>
          <a:lstStyle/>
          <a:p>
            <a:pPr marL="0" indent="0" algn="just" defTabSz="457200" eaLnBrk="1" fontAlgn="auto" hangingPunct="1">
              <a:lnSpc>
                <a:spcPct val="120000"/>
              </a:lnSpc>
              <a:spcBef>
                <a:spcPct val="20000"/>
              </a:spcBef>
              <a:spcAft>
                <a:spcPts val="600"/>
              </a:spcAft>
              <a:buClr>
                <a:srgbClr val="4590B8"/>
              </a:buClr>
              <a:buSzPct val="92000"/>
              <a:buFont typeface="Franklin Gothic Book" panose="020B0503020102020204" pitchFamily="34" charset="0"/>
              <a:buNone/>
              <a:defRPr/>
            </a:pPr>
            <a:r>
              <a:rPr lang="fr-CA" sz="3100" b="1" dirty="0">
                <a:solidFill>
                  <a:srgbClr val="3D3D3D"/>
                </a:solidFill>
                <a:latin typeface="Dagny OT" panose="020B0504020201020104" pitchFamily="34" charset="77"/>
                <a:cs typeface="Calibri" panose="020F0502020204030204" pitchFamily="34" charset="0"/>
              </a:rPr>
              <a:t>Classification</a:t>
            </a:r>
            <a:r>
              <a:rPr lang="fr-CA" sz="3100" dirty="0">
                <a:solidFill>
                  <a:srgbClr val="3D3D3D"/>
                </a:solidFill>
                <a:latin typeface="Dagny OT" panose="020B0504020201020104" pitchFamily="34" charset="77"/>
                <a:cs typeface="Calibri Light" panose="020F0302020204030204" pitchFamily="34" charset="0"/>
              </a:rPr>
              <a:t> et </a:t>
            </a:r>
            <a:r>
              <a:rPr lang="fr-CA" sz="3100" b="1" dirty="0">
                <a:solidFill>
                  <a:srgbClr val="3D3D3D"/>
                </a:solidFill>
                <a:latin typeface="Dagny OT" panose="020B0504020201020104" pitchFamily="34" charset="77"/>
                <a:cs typeface="Calibri" panose="020F0502020204030204" pitchFamily="34" charset="0"/>
              </a:rPr>
              <a:t>estimation de la probabilité de la classe : </a:t>
            </a:r>
            <a:r>
              <a:rPr lang="fr-CA" sz="3100" dirty="0">
                <a:solidFill>
                  <a:srgbClr val="3D3D3D"/>
                </a:solidFill>
                <a:latin typeface="Dagny OT" panose="020B0504020201020104" pitchFamily="34" charset="77"/>
                <a:cs typeface="Calibri Light" panose="020F0302020204030204" pitchFamily="34" charset="0"/>
              </a:rPr>
              <a:t>quels clients sont susceptibles d’être des clients réguliers?</a:t>
            </a:r>
          </a:p>
          <a:p>
            <a:pPr marL="0" indent="0" algn="just" defTabSz="457200" eaLnBrk="1" fontAlgn="auto" hangingPunct="1">
              <a:lnSpc>
                <a:spcPct val="120000"/>
              </a:lnSpc>
              <a:spcBef>
                <a:spcPct val="20000"/>
              </a:spcBef>
              <a:spcAft>
                <a:spcPts val="600"/>
              </a:spcAft>
              <a:buClr>
                <a:srgbClr val="4590B8"/>
              </a:buClr>
              <a:buSzPct val="92000"/>
              <a:buFont typeface="Franklin Gothic Book" panose="020B0503020102020204" pitchFamily="34" charset="0"/>
              <a:buNone/>
              <a:defRPr/>
            </a:pPr>
            <a:endParaRPr lang="fr-CA" sz="100" b="1" dirty="0">
              <a:solidFill>
                <a:srgbClr val="3D3D3D"/>
              </a:solidFill>
              <a:latin typeface="Dagny OT" panose="020B0504020201020104" pitchFamily="34" charset="77"/>
              <a:cs typeface="Calibri" panose="020F0502020204030204" pitchFamily="34" charset="0"/>
            </a:endParaRPr>
          </a:p>
          <a:p>
            <a:pPr marL="0" indent="0" algn="just" defTabSz="457200" eaLnBrk="1" fontAlgn="auto" hangingPunct="1">
              <a:lnSpc>
                <a:spcPct val="120000"/>
              </a:lnSpc>
              <a:spcBef>
                <a:spcPct val="20000"/>
              </a:spcBef>
              <a:spcAft>
                <a:spcPts val="600"/>
              </a:spcAft>
              <a:buClr>
                <a:srgbClr val="4590B8"/>
              </a:buClr>
              <a:buSzPct val="92000"/>
              <a:buFont typeface="Franklin Gothic Book" panose="020B0503020102020204" pitchFamily="34" charset="0"/>
              <a:buNone/>
              <a:defRPr/>
            </a:pPr>
            <a:r>
              <a:rPr lang="fr-CA" sz="3100" b="1" dirty="0">
                <a:solidFill>
                  <a:srgbClr val="3D3D3D"/>
                </a:solidFill>
                <a:latin typeface="Dagny OT" panose="020B0504020201020104" pitchFamily="34" charset="77"/>
                <a:cs typeface="Calibri" panose="020F0502020204030204" pitchFamily="34" charset="0"/>
              </a:rPr>
              <a:t>Regroupement :</a:t>
            </a:r>
            <a:r>
              <a:rPr lang="fr-CA" sz="3100" dirty="0">
                <a:solidFill>
                  <a:srgbClr val="3D3D3D"/>
                </a:solidFill>
                <a:latin typeface="Dagny OT" panose="020B0504020201020104" pitchFamily="34" charset="77"/>
                <a:cs typeface="Calibri Light" panose="020F0302020204030204" pitchFamily="34" charset="0"/>
              </a:rPr>
              <a:t> les clients forment-ils des groupes naturels?</a:t>
            </a:r>
          </a:p>
          <a:p>
            <a:pPr marL="0" indent="0" algn="just" defTabSz="457200" eaLnBrk="1" fontAlgn="auto" hangingPunct="1">
              <a:lnSpc>
                <a:spcPct val="120000"/>
              </a:lnSpc>
              <a:spcBef>
                <a:spcPct val="20000"/>
              </a:spcBef>
              <a:spcAft>
                <a:spcPts val="600"/>
              </a:spcAft>
              <a:buClr>
                <a:srgbClr val="4590B8"/>
              </a:buClr>
              <a:buSzPct val="92000"/>
              <a:buFont typeface="Franklin Gothic Book" panose="020B0503020102020204" pitchFamily="34" charset="0"/>
              <a:buNone/>
              <a:defRPr/>
            </a:pPr>
            <a:endParaRPr lang="fr-CA" sz="100" b="1" dirty="0">
              <a:solidFill>
                <a:srgbClr val="3D3D3D"/>
              </a:solidFill>
              <a:latin typeface="Dagny OT" panose="020B0504020201020104" pitchFamily="34" charset="77"/>
              <a:cs typeface="Calibri" panose="020F0502020204030204" pitchFamily="34" charset="0"/>
            </a:endParaRPr>
          </a:p>
          <a:p>
            <a:pPr marL="0" indent="0" algn="just" defTabSz="457200" eaLnBrk="1" fontAlgn="auto" hangingPunct="1">
              <a:lnSpc>
                <a:spcPct val="120000"/>
              </a:lnSpc>
              <a:spcBef>
                <a:spcPct val="20000"/>
              </a:spcBef>
              <a:spcAft>
                <a:spcPts val="600"/>
              </a:spcAft>
              <a:buClr>
                <a:srgbClr val="4590B8"/>
              </a:buClr>
              <a:buSzPct val="92000"/>
              <a:buFont typeface="Franklin Gothic Book" panose="020B0503020102020204" pitchFamily="34" charset="0"/>
              <a:buNone/>
              <a:defRPr/>
            </a:pPr>
            <a:r>
              <a:rPr lang="fr-CA" sz="3100" b="1" dirty="0">
                <a:solidFill>
                  <a:srgbClr val="3D3D3D"/>
                </a:solidFill>
                <a:latin typeface="Dagny OT" panose="020B0504020201020104" pitchFamily="34" charset="77"/>
                <a:cs typeface="Calibri" panose="020F0502020204030204" pitchFamily="34" charset="0"/>
              </a:rPr>
              <a:t>Règles d’association :</a:t>
            </a:r>
            <a:r>
              <a:rPr lang="fr-CA" sz="3100" dirty="0">
                <a:solidFill>
                  <a:srgbClr val="3D3D3D"/>
                </a:solidFill>
                <a:latin typeface="Dagny OT" panose="020B0504020201020104" pitchFamily="34" charset="77"/>
                <a:cs typeface="Calibri Light" panose="020F0302020204030204" pitchFamily="34" charset="0"/>
              </a:rPr>
              <a:t> quels sont les livres couramment achetés ensemble?</a:t>
            </a:r>
          </a:p>
          <a:p>
            <a:pPr marL="0" indent="0" algn="just" defTabSz="457200" eaLnBrk="1" fontAlgn="auto" hangingPunct="1">
              <a:lnSpc>
                <a:spcPct val="120000"/>
              </a:lnSpc>
              <a:spcBef>
                <a:spcPct val="20000"/>
              </a:spcBef>
              <a:spcAft>
                <a:spcPts val="600"/>
              </a:spcAft>
              <a:buClr>
                <a:srgbClr val="4590B8"/>
              </a:buClr>
              <a:buSzPct val="92000"/>
              <a:buFont typeface="Franklin Gothic Book" panose="020B0503020102020204" pitchFamily="34" charset="0"/>
              <a:buNone/>
              <a:defRPr/>
            </a:pPr>
            <a:endParaRPr lang="fr-CA" sz="100" dirty="0">
              <a:solidFill>
                <a:srgbClr val="3D3D3D"/>
              </a:solidFill>
              <a:latin typeface="Dagny OT" panose="020B0504020201020104" pitchFamily="34" charset="77"/>
              <a:cs typeface="Calibri Light" panose="020F0302020204030204" pitchFamily="34" charset="0"/>
            </a:endParaRPr>
          </a:p>
          <a:p>
            <a:pPr marL="0" indent="0" algn="just" defTabSz="457200" eaLnBrk="1" fontAlgn="auto" hangingPunct="1">
              <a:lnSpc>
                <a:spcPct val="120000"/>
              </a:lnSpc>
              <a:spcBef>
                <a:spcPct val="20000"/>
              </a:spcBef>
              <a:spcAft>
                <a:spcPts val="600"/>
              </a:spcAft>
              <a:buClr>
                <a:srgbClr val="4590B8"/>
              </a:buClr>
              <a:buSzPct val="92000"/>
              <a:buFont typeface="Franklin Gothic Book" panose="020B0503020102020204" pitchFamily="34" charset="0"/>
              <a:buNone/>
              <a:defRPr/>
            </a:pPr>
            <a:r>
              <a:rPr lang="fr-CA" sz="3100" dirty="0">
                <a:solidFill>
                  <a:srgbClr val="3D3D3D"/>
                </a:solidFill>
                <a:latin typeface="Dagny OT" panose="020B0504020201020104" pitchFamily="34" charset="77"/>
                <a:cs typeface="Calibri Light" panose="020F0302020204030204" pitchFamily="34" charset="0"/>
              </a:rPr>
              <a:t>Autres : </a:t>
            </a:r>
          </a:p>
          <a:p>
            <a:pPr marL="324000" lvl="1" indent="0" algn="just" defTabSz="457200" eaLnBrk="1" fontAlgn="auto" hangingPunct="1">
              <a:lnSpc>
                <a:spcPct val="120000"/>
              </a:lnSpc>
              <a:spcBef>
                <a:spcPct val="20000"/>
              </a:spcBef>
              <a:spcAft>
                <a:spcPts val="600"/>
              </a:spcAft>
              <a:buClr>
                <a:srgbClr val="4590B8"/>
              </a:buClr>
              <a:buSzPct val="92000"/>
              <a:buFont typeface="Franklin Gothic Book" panose="020B0503020102020204" pitchFamily="34" charset="0"/>
              <a:buNone/>
              <a:defRPr/>
            </a:pPr>
            <a:r>
              <a:rPr lang="fr-CA" sz="2600" b="1" i="0" dirty="0">
                <a:solidFill>
                  <a:srgbClr val="3D3D3D"/>
                </a:solidFill>
                <a:latin typeface="Dagny OT" panose="020B0504020201020104" pitchFamily="34" charset="77"/>
                <a:cs typeface="Calibri" panose="020F0502020204030204" pitchFamily="34" charset="0"/>
              </a:rPr>
              <a:t>Profilage et description du comportement</a:t>
            </a:r>
            <a:r>
              <a:rPr lang="fr-CA" sz="2600" i="0" dirty="0">
                <a:solidFill>
                  <a:srgbClr val="3D3D3D"/>
                </a:solidFill>
                <a:latin typeface="Dagny OT" panose="020B0504020201020104" pitchFamily="34" charset="77"/>
              </a:rPr>
              <a:t>; </a:t>
            </a:r>
            <a:r>
              <a:rPr lang="fr-CA" sz="2600" b="1" i="0" dirty="0">
                <a:solidFill>
                  <a:srgbClr val="3D3D3D"/>
                </a:solidFill>
                <a:latin typeface="Dagny OT" panose="020B0504020201020104" pitchFamily="34" charset="77"/>
                <a:cs typeface="Calibri" panose="020F0502020204030204" pitchFamily="34" charset="0"/>
              </a:rPr>
              <a:t>prédiction des liens</a:t>
            </a:r>
            <a:r>
              <a:rPr lang="fr-CA" sz="2600" i="0" dirty="0">
                <a:solidFill>
                  <a:srgbClr val="3D3D3D"/>
                </a:solidFill>
                <a:latin typeface="Dagny OT" panose="020B0504020201020104" pitchFamily="34" charset="77"/>
                <a:cs typeface="Calibri Light" panose="020F0302020204030204" pitchFamily="34" charset="0"/>
              </a:rPr>
              <a:t>; </a:t>
            </a:r>
            <a:r>
              <a:rPr lang="fr-CA" sz="2600" b="1" i="0" dirty="0">
                <a:solidFill>
                  <a:srgbClr val="3D3D3D"/>
                </a:solidFill>
                <a:latin typeface="Dagny OT" panose="020B0504020201020104" pitchFamily="34" charset="77"/>
                <a:cs typeface="Calibri" panose="020F0502020204030204" pitchFamily="34" charset="0"/>
              </a:rPr>
              <a:t>estimation de la valeur </a:t>
            </a:r>
            <a:r>
              <a:rPr lang="fr-CA" sz="2600" i="0" dirty="0">
                <a:solidFill>
                  <a:srgbClr val="3D3D3D"/>
                </a:solidFill>
                <a:latin typeface="Dagny OT" panose="020B0504020201020104" pitchFamily="34" charset="77"/>
                <a:cs typeface="Calibri Light" panose="020F0302020204030204" pitchFamily="34" charset="0"/>
              </a:rPr>
              <a:t>(combien un client est-il susceptible de dépenser dans un restaurant); </a:t>
            </a:r>
            <a:r>
              <a:rPr lang="fr-CA" sz="2600" b="1" i="0" dirty="0">
                <a:solidFill>
                  <a:srgbClr val="3D3D3D"/>
                </a:solidFill>
                <a:latin typeface="Dagny OT" panose="020B0504020201020104" pitchFamily="34" charset="77"/>
                <a:cs typeface="Calibri" panose="020F0502020204030204" pitchFamily="34" charset="0"/>
              </a:rPr>
              <a:t>appariement des similitudes</a:t>
            </a:r>
            <a:r>
              <a:rPr lang="fr-CA" sz="2600" i="0" dirty="0">
                <a:solidFill>
                  <a:srgbClr val="3D3D3D"/>
                </a:solidFill>
                <a:latin typeface="Dagny OT" panose="020B0504020201020104" pitchFamily="34" charset="77"/>
                <a:cs typeface="Calibri Light" panose="020F0302020204030204" pitchFamily="34" charset="0"/>
              </a:rPr>
              <a:t> (quels clients potentiels sont semblables aux meilleurs clients d’une entreprise?); </a:t>
            </a:r>
            <a:r>
              <a:rPr lang="fr-CA" sz="2600" b="1" i="0" dirty="0">
                <a:solidFill>
                  <a:srgbClr val="3D3D3D"/>
                </a:solidFill>
                <a:latin typeface="Dagny OT" panose="020B0504020201020104" pitchFamily="34" charset="77"/>
                <a:cs typeface="Calibri" panose="020F0502020204030204" pitchFamily="34" charset="0"/>
              </a:rPr>
              <a:t>réduction des données</a:t>
            </a:r>
            <a:r>
              <a:rPr lang="fr-CA" sz="2600" i="0" dirty="0">
                <a:solidFill>
                  <a:srgbClr val="3D3D3D"/>
                </a:solidFill>
                <a:latin typeface="Dagny OT" panose="020B0504020201020104" pitchFamily="34" charset="77"/>
                <a:cs typeface="Calibri Light" panose="020F0302020204030204" pitchFamily="34" charset="0"/>
              </a:rPr>
              <a:t>; </a:t>
            </a:r>
            <a:r>
              <a:rPr lang="fr-CA" sz="2600" b="1" i="0" dirty="0">
                <a:solidFill>
                  <a:srgbClr val="3D3D3D"/>
                </a:solidFill>
                <a:latin typeface="Dagny OT" panose="020B0504020201020104" pitchFamily="34" charset="77"/>
                <a:cs typeface="Calibri" panose="020F0502020204030204" pitchFamily="34" charset="0"/>
              </a:rPr>
              <a:t>modélisation de l’influence et modélisation causale</a:t>
            </a:r>
            <a:r>
              <a:rPr lang="fr-CA" sz="2600" i="0" dirty="0">
                <a:solidFill>
                  <a:srgbClr val="3D3D3D"/>
                </a:solidFill>
                <a:latin typeface="Dagny OT" panose="020B0504020201020104" pitchFamily="34" charset="77"/>
                <a:cs typeface="Calibri Light" panose="020F0302020204030204" pitchFamily="34" charset="0"/>
              </a:rPr>
              <a:t>, etc.	</a:t>
            </a:r>
          </a:p>
        </p:txBody>
      </p:sp>
    </p:spTree>
  </p:cSld>
  <p:clrMapOvr>
    <a:masterClrMapping/>
  </p:clrMapOvr>
  <p:transition spd="med">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Title 1">
            <a:extLst>
              <a:ext uri="{FF2B5EF4-FFF2-40B4-BE49-F238E27FC236}">
                <a16:creationId xmlns:a16="http://schemas.microsoft.com/office/drawing/2014/main" id="{2CF55C3A-F666-5D4D-A866-2497F8E37902}"/>
              </a:ext>
            </a:extLst>
          </p:cNvPr>
          <p:cNvSpPr>
            <a:spLocks noGrp="1"/>
          </p:cNvSpPr>
          <p:nvPr>
            <p:ph type="title"/>
          </p:nvPr>
        </p:nvSpPr>
        <p:spPr>
          <a:xfrm>
            <a:off x="1371600" y="487363"/>
            <a:ext cx="9601200" cy="1485900"/>
          </a:xfrm>
        </p:spPr>
        <p:txBody>
          <a:bodyPr/>
          <a:lstStyle/>
          <a:p>
            <a:pPr eaLnBrk="1" hangingPunct="1"/>
            <a:r>
              <a:rPr lang="en-US" altLang="en-US" b="1"/>
              <a:t>*CLASSIFICATION</a:t>
            </a:r>
          </a:p>
        </p:txBody>
      </p:sp>
      <p:sp>
        <p:nvSpPr>
          <p:cNvPr id="3" name="Content Placeholder 2">
            <a:extLst>
              <a:ext uri="{FF2B5EF4-FFF2-40B4-BE49-F238E27FC236}">
                <a16:creationId xmlns:a16="http://schemas.microsoft.com/office/drawing/2014/main" id="{08A18FA1-8004-2A40-8FE6-763FBE84E2E2}"/>
              </a:ext>
            </a:extLst>
          </p:cNvPr>
          <p:cNvSpPr>
            <a:spLocks noGrp="1"/>
          </p:cNvSpPr>
          <p:nvPr>
            <p:ph idx="1"/>
          </p:nvPr>
        </p:nvSpPr>
        <p:spPr>
          <a:xfrm>
            <a:off x="1371600" y="1562100"/>
            <a:ext cx="7616825" cy="5143500"/>
          </a:xfrm>
        </p:spPr>
        <p:txBody>
          <a:bodyPr rtlCol="0">
            <a:normAutofit fontScale="92500" lnSpcReduction="20000"/>
          </a:bodyPr>
          <a:lstStyle/>
          <a:p>
            <a:pPr marL="0" indent="0" algn="just" defTabSz="457200" eaLnBrk="1" fontAlgn="auto" hangingPunct="1">
              <a:lnSpc>
                <a:spcPct val="120000"/>
              </a:lnSpc>
              <a:spcBef>
                <a:spcPct val="20000"/>
              </a:spcBef>
              <a:spcAft>
                <a:spcPts val="600"/>
              </a:spcAft>
              <a:buClr>
                <a:srgbClr val="4590B8"/>
              </a:buClr>
              <a:buSzPct val="92000"/>
              <a:buFont typeface="Franklin Gothic Book" panose="020B0503020102020204" pitchFamily="34" charset="0"/>
              <a:buNone/>
              <a:defRPr/>
            </a:pPr>
            <a:r>
              <a:rPr lang="fr-CA" sz="2600" b="1" dirty="0">
                <a:solidFill>
                  <a:srgbClr val="3D3D3D"/>
                </a:solidFill>
                <a:latin typeface="Dagny OT" panose="020B0504020201020104" pitchFamily="34" charset="77"/>
              </a:rPr>
              <a:t>Classificateur :</a:t>
            </a:r>
            <a:r>
              <a:rPr lang="fr-CA" sz="2600" dirty="0">
                <a:solidFill>
                  <a:srgbClr val="3D3D3D"/>
                </a:solidFill>
                <a:latin typeface="Dagny OT" panose="020B0504020201020104" pitchFamily="34" charset="77"/>
              </a:rPr>
              <a:t> Si un objet m’est présenté, puis-je le classifier dans l’une des catégories prédéfinies?</a:t>
            </a:r>
            <a:endParaRPr lang="en-US" sz="600" dirty="0">
              <a:solidFill>
                <a:srgbClr val="3D3D3D"/>
              </a:solidFill>
              <a:latin typeface="Dagny OT" panose="020B0504020201020104" pitchFamily="34" charset="77"/>
            </a:endParaRPr>
          </a:p>
          <a:p>
            <a:pPr marL="0" indent="0" algn="just" defTabSz="457200" eaLnBrk="1" fontAlgn="auto" hangingPunct="1">
              <a:lnSpc>
                <a:spcPct val="120000"/>
              </a:lnSpc>
              <a:spcBef>
                <a:spcPct val="20000"/>
              </a:spcBef>
              <a:spcAft>
                <a:spcPts val="600"/>
              </a:spcAft>
              <a:buClr>
                <a:srgbClr val="4590B8"/>
              </a:buClr>
              <a:buSzPct val="92000"/>
              <a:buFont typeface="Franklin Gothic Book" panose="020B0503020102020204" pitchFamily="34" charset="0"/>
              <a:buNone/>
              <a:defRPr/>
            </a:pPr>
            <a:r>
              <a:rPr lang="fr-CA" sz="2600" dirty="0">
                <a:solidFill>
                  <a:srgbClr val="3D3D3D"/>
                </a:solidFill>
                <a:latin typeface="Dagny OT" panose="020B0504020201020104" pitchFamily="34" charset="77"/>
              </a:rPr>
              <a:t>Il existe beaucoup de techniques différentes pour réaliser cela, mais les étapes sont les mêmes :</a:t>
            </a:r>
          </a:p>
          <a:p>
            <a:pPr marL="630000" lvl="1" indent="-306000" algn="just" defTabSz="457200" eaLnBrk="1" fontAlgn="auto" hangingPunct="1">
              <a:lnSpc>
                <a:spcPct val="120000"/>
              </a:lnSpc>
              <a:spcBef>
                <a:spcPct val="20000"/>
              </a:spcBef>
              <a:spcAft>
                <a:spcPts val="600"/>
              </a:spcAft>
              <a:buClr>
                <a:srgbClr val="4590B8"/>
              </a:buClr>
              <a:buSzPct val="92000"/>
              <a:buFont typeface="Wingdings 2" panose="05020102010507070707" pitchFamily="18" charset="2"/>
              <a:buChar char=""/>
              <a:defRPr/>
            </a:pPr>
            <a:r>
              <a:rPr lang="fr-CA" sz="2200" i="0" dirty="0">
                <a:solidFill>
                  <a:srgbClr val="3D3D3D"/>
                </a:solidFill>
                <a:latin typeface="Dagny OT" panose="020B0504020201020104" pitchFamily="34" charset="77"/>
              </a:rPr>
              <a:t>Utilisez un </a:t>
            </a:r>
            <a:r>
              <a:rPr lang="fr-CA" sz="2200" dirty="0">
                <a:solidFill>
                  <a:srgbClr val="3D3D3D"/>
                </a:solidFill>
                <a:latin typeface="Dagny OT" panose="020B0504020201020104" pitchFamily="34" charset="77"/>
              </a:rPr>
              <a:t>ensemble d’apprentissage </a:t>
            </a:r>
            <a:r>
              <a:rPr lang="fr-CA" sz="2200" i="0" dirty="0">
                <a:solidFill>
                  <a:srgbClr val="3D3D3D"/>
                </a:solidFill>
                <a:latin typeface="Dagny OT" panose="020B0504020201020104" pitchFamily="34" charset="77"/>
              </a:rPr>
              <a:t>(« training set ») pour apprendre au classificateur à classifier</a:t>
            </a:r>
          </a:p>
          <a:p>
            <a:pPr marL="630000" lvl="1" indent="-306000" algn="just" defTabSz="457200" eaLnBrk="1" fontAlgn="auto" hangingPunct="1">
              <a:lnSpc>
                <a:spcPct val="120000"/>
              </a:lnSpc>
              <a:spcBef>
                <a:spcPct val="20000"/>
              </a:spcBef>
              <a:spcAft>
                <a:spcPts val="600"/>
              </a:spcAft>
              <a:buClr>
                <a:srgbClr val="4590B8"/>
              </a:buClr>
              <a:buSzPct val="92000"/>
              <a:buFont typeface="Wingdings 2" panose="05020102010507070707" pitchFamily="18" charset="2"/>
              <a:buChar char=""/>
              <a:defRPr/>
            </a:pPr>
            <a:r>
              <a:rPr lang="fr-CA" sz="2200" i="0" dirty="0">
                <a:solidFill>
                  <a:srgbClr val="3D3D3D"/>
                </a:solidFill>
                <a:latin typeface="Dagny OT" panose="020B0504020201020104" pitchFamily="34" charset="77"/>
              </a:rPr>
              <a:t>Mettez à l’essai/validez le classificateur à l’aide de </a:t>
            </a:r>
            <a:r>
              <a:rPr lang="fr-CA" sz="2200" dirty="0">
                <a:solidFill>
                  <a:srgbClr val="3D3D3D"/>
                </a:solidFill>
                <a:latin typeface="Dagny OT" panose="020B0504020201020104" pitchFamily="34" charset="77"/>
              </a:rPr>
              <a:t>nouvelles données </a:t>
            </a:r>
            <a:r>
              <a:rPr lang="fr-CA" sz="2200" i="0" dirty="0">
                <a:solidFill>
                  <a:srgbClr val="3D3D3D"/>
                </a:solidFill>
                <a:latin typeface="Dagny OT" panose="020B0504020201020104" pitchFamily="34" charset="77"/>
              </a:rPr>
              <a:t>(« </a:t>
            </a:r>
            <a:r>
              <a:rPr lang="fr-CA" sz="2200" i="0" dirty="0" err="1">
                <a:solidFill>
                  <a:srgbClr val="3D3D3D"/>
                </a:solidFill>
                <a:latin typeface="Dagny OT" panose="020B0504020201020104" pitchFamily="34" charset="77"/>
              </a:rPr>
              <a:t>testing</a:t>
            </a:r>
            <a:r>
              <a:rPr lang="fr-CA" sz="2200" i="0" dirty="0">
                <a:solidFill>
                  <a:srgbClr val="3D3D3D"/>
                </a:solidFill>
                <a:latin typeface="Dagny OT" panose="020B0504020201020104" pitchFamily="34" charset="77"/>
              </a:rPr>
              <a:t> set »)</a:t>
            </a:r>
            <a:endParaRPr lang="fr-CA" sz="2200" dirty="0">
              <a:solidFill>
                <a:srgbClr val="3D3D3D"/>
              </a:solidFill>
              <a:latin typeface="Dagny OT" panose="020B0504020201020104" pitchFamily="34" charset="77"/>
            </a:endParaRPr>
          </a:p>
          <a:p>
            <a:pPr marL="630000" lvl="1" indent="-306000" algn="just" defTabSz="457200" eaLnBrk="1" fontAlgn="auto" hangingPunct="1">
              <a:lnSpc>
                <a:spcPct val="120000"/>
              </a:lnSpc>
              <a:spcBef>
                <a:spcPct val="20000"/>
              </a:spcBef>
              <a:spcAft>
                <a:spcPts val="600"/>
              </a:spcAft>
              <a:buClr>
                <a:srgbClr val="4590B8"/>
              </a:buClr>
              <a:buSzPct val="92000"/>
              <a:buFont typeface="Wingdings 2" panose="05020102010507070707" pitchFamily="18" charset="2"/>
              <a:buChar char=""/>
              <a:defRPr/>
            </a:pPr>
            <a:r>
              <a:rPr lang="fr-CA" sz="2200" i="0" dirty="0">
                <a:solidFill>
                  <a:srgbClr val="3D3D3D"/>
                </a:solidFill>
                <a:latin typeface="Dagny OT" panose="020B0504020201020104" pitchFamily="34" charset="77"/>
              </a:rPr>
              <a:t>Utilisez le classificateur pour classifier les </a:t>
            </a:r>
            <a:r>
              <a:rPr lang="fr-CA" sz="2200" dirty="0">
                <a:solidFill>
                  <a:srgbClr val="3D3D3D"/>
                </a:solidFill>
                <a:latin typeface="Dagny OT" panose="020B0504020201020104" pitchFamily="34" charset="77"/>
              </a:rPr>
              <a:t>nouvelles instances.</a:t>
            </a:r>
          </a:p>
          <a:p>
            <a:pPr marL="0" indent="0" algn="just" defTabSz="457200" eaLnBrk="1" fontAlgn="auto" hangingPunct="1">
              <a:lnSpc>
                <a:spcPct val="120000"/>
              </a:lnSpc>
              <a:spcBef>
                <a:spcPct val="20000"/>
              </a:spcBef>
              <a:spcAft>
                <a:spcPts val="600"/>
              </a:spcAft>
              <a:buClr>
                <a:srgbClr val="4590B8"/>
              </a:buClr>
              <a:buSzPct val="92000"/>
              <a:buFont typeface="Franklin Gothic Book" panose="020B0503020102020204" pitchFamily="34" charset="0"/>
              <a:buNone/>
              <a:defRPr/>
            </a:pPr>
            <a:endParaRPr lang="en-US" sz="600" dirty="0">
              <a:solidFill>
                <a:srgbClr val="3D3D3D"/>
              </a:solidFill>
              <a:latin typeface="Dagny OT" panose="020B0504020201020104" pitchFamily="34" charset="77"/>
            </a:endParaRPr>
          </a:p>
          <a:p>
            <a:pPr marL="0" indent="0" algn="just" defTabSz="457200" eaLnBrk="1" fontAlgn="auto" hangingPunct="1">
              <a:lnSpc>
                <a:spcPct val="120000"/>
              </a:lnSpc>
              <a:spcBef>
                <a:spcPct val="20000"/>
              </a:spcBef>
              <a:spcAft>
                <a:spcPts val="600"/>
              </a:spcAft>
              <a:buClr>
                <a:srgbClr val="4590B8"/>
              </a:buClr>
              <a:buSzPct val="92000"/>
              <a:buFont typeface="Franklin Gothic Book" panose="020B0503020102020204" pitchFamily="34" charset="0"/>
              <a:buNone/>
              <a:defRPr/>
            </a:pPr>
            <a:r>
              <a:rPr lang="fr-CA" sz="2600" dirty="0">
                <a:solidFill>
                  <a:srgbClr val="3D3D3D"/>
                </a:solidFill>
                <a:latin typeface="Dagny OT" panose="020B0504020201020104" pitchFamily="34" charset="77"/>
              </a:rPr>
              <a:t>Certains classificateurs (</a:t>
            </a:r>
            <a:r>
              <a:rPr lang="fr-CA" sz="2600" dirty="0" err="1">
                <a:solidFill>
                  <a:srgbClr val="3D3D3D"/>
                </a:solidFill>
                <a:latin typeface="Dagny OT" panose="020B0504020201020104" pitchFamily="34" charset="77"/>
              </a:rPr>
              <a:t>e.g</a:t>
            </a:r>
            <a:r>
              <a:rPr lang="fr-CA" sz="2600" dirty="0">
                <a:solidFill>
                  <a:srgbClr val="3D3D3D"/>
                </a:solidFill>
                <a:latin typeface="Dagny OT" panose="020B0504020201020104" pitchFamily="34" charset="77"/>
              </a:rPr>
              <a:t>. les réseaux neuronaux) sont très similaires à une « </a:t>
            </a:r>
            <a:r>
              <a:rPr lang="fr-CA" sz="2600" b="1" dirty="0">
                <a:solidFill>
                  <a:srgbClr val="3D3D3D"/>
                </a:solidFill>
                <a:latin typeface="Dagny OT" panose="020B0504020201020104" pitchFamily="34" charset="77"/>
              </a:rPr>
              <a:t>boîte noire</a:t>
            </a:r>
            <a:r>
              <a:rPr lang="fr-CA" sz="2600" dirty="0">
                <a:solidFill>
                  <a:srgbClr val="3D3D3D"/>
                </a:solidFill>
                <a:latin typeface="Dagny OT" panose="020B0504020201020104" pitchFamily="34" charset="77"/>
              </a:rPr>
              <a:t> ». Ils font du bon travail, mais vous ne savez pas pourquoi!</a:t>
            </a:r>
          </a:p>
        </p:txBody>
      </p:sp>
      <p:pic>
        <p:nvPicPr>
          <p:cNvPr id="29700" name="Picture 3">
            <a:extLst>
              <a:ext uri="{FF2B5EF4-FFF2-40B4-BE49-F238E27FC236}">
                <a16:creationId xmlns:a16="http://schemas.microsoft.com/office/drawing/2014/main" id="{2FEDFE05-CC45-1142-8D23-430E7339199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126538" y="1973263"/>
            <a:ext cx="2635250" cy="439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med">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Title 1">
            <a:extLst>
              <a:ext uri="{FF2B5EF4-FFF2-40B4-BE49-F238E27FC236}">
                <a16:creationId xmlns:a16="http://schemas.microsoft.com/office/drawing/2014/main" id="{4E9BD750-BE3B-954F-9422-4908E498F4EB}"/>
              </a:ext>
            </a:extLst>
          </p:cNvPr>
          <p:cNvSpPr>
            <a:spLocks noGrp="1"/>
          </p:cNvSpPr>
          <p:nvPr>
            <p:ph type="title"/>
          </p:nvPr>
        </p:nvSpPr>
        <p:spPr/>
        <p:txBody>
          <a:bodyPr/>
          <a:lstStyle/>
          <a:p>
            <a:pPr eaLnBrk="1" hangingPunct="1">
              <a:defRPr/>
            </a:pPr>
            <a:r>
              <a:rPr lang="en-US" altLang="en-US" b="1" dirty="0"/>
              <a:t>*</a:t>
            </a:r>
            <a:r>
              <a:rPr lang="fr-CA" sz="3600" b="1" cap="all" dirty="0">
                <a:solidFill>
                  <a:schemeClr val="tx1"/>
                </a:solidFill>
              </a:rPr>
              <a:t>Classificateurs d’arbres de décision</a:t>
            </a:r>
            <a:endParaRPr lang="en-US" altLang="en-US" b="1" dirty="0">
              <a:solidFill>
                <a:schemeClr val="tx1"/>
              </a:solidFill>
            </a:endParaRPr>
          </a:p>
        </p:txBody>
      </p:sp>
      <p:pic>
        <p:nvPicPr>
          <p:cNvPr id="30724" name="Picture 3">
            <a:extLst>
              <a:ext uri="{FF2B5EF4-FFF2-40B4-BE49-F238E27FC236}">
                <a16:creationId xmlns:a16="http://schemas.microsoft.com/office/drawing/2014/main" id="{9DF3791B-DE78-4848-876F-12A8E88112F1}"/>
              </a:ext>
            </a:extLst>
          </p:cNvPr>
          <p:cNvPicPr>
            <a:picLocks noChangeAspect="1"/>
          </p:cNvPicPr>
          <p:nvPr/>
        </p:nvPicPr>
        <p:blipFill>
          <a:blip r:embed="rId2">
            <a:extLst>
              <a:ext uri="{28A0092B-C50C-407E-A947-70E740481C1C}">
                <a14:useLocalDpi xmlns:a14="http://schemas.microsoft.com/office/drawing/2010/main" val="0"/>
              </a:ext>
            </a:extLst>
          </a:blip>
          <a:srcRect l="6" r="6"/>
          <a:stretch>
            <a:fillRect/>
          </a:stretch>
        </p:blipFill>
        <p:spPr bwMode="auto">
          <a:xfrm>
            <a:off x="6599238" y="1782763"/>
            <a:ext cx="5046662" cy="4946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23" name="Content Placeholder 2">
            <a:extLst>
              <a:ext uri="{FF2B5EF4-FFF2-40B4-BE49-F238E27FC236}">
                <a16:creationId xmlns:a16="http://schemas.microsoft.com/office/drawing/2014/main" id="{AF2907EE-BDC9-CE4C-82A3-70F40A7BCB48}"/>
              </a:ext>
            </a:extLst>
          </p:cNvPr>
          <p:cNvSpPr>
            <a:spLocks noGrp="1"/>
          </p:cNvSpPr>
          <p:nvPr>
            <p:ph sz="half" idx="1"/>
          </p:nvPr>
        </p:nvSpPr>
        <p:spPr>
          <a:xfrm>
            <a:off x="776177" y="2296632"/>
            <a:ext cx="6071190" cy="3581400"/>
          </a:xfrm>
        </p:spPr>
        <p:txBody>
          <a:bodyPr/>
          <a:lstStyle/>
          <a:p>
            <a:pPr marL="0" indent="0" eaLnBrk="1" hangingPunct="1">
              <a:lnSpc>
                <a:spcPct val="100000"/>
              </a:lnSpc>
              <a:buFont typeface="Franklin Gothic Book" panose="020B0503020102020204" pitchFamily="34" charset="0"/>
              <a:buNone/>
            </a:pPr>
            <a:r>
              <a:rPr lang="fr-FR" altLang="en-US" sz="2400" dirty="0">
                <a:latin typeface="Dagny OT" panose="020B0504020201020104" pitchFamily="34" charset="77"/>
              </a:rPr>
              <a:t>Les </a:t>
            </a:r>
            <a:r>
              <a:rPr lang="fr-FR" altLang="en-US" sz="2400" b="1" dirty="0">
                <a:latin typeface="Dagny OT" panose="020B0504020201020104" pitchFamily="34" charset="77"/>
              </a:rPr>
              <a:t>arbres de décision </a:t>
            </a:r>
            <a:r>
              <a:rPr lang="fr-FR" altLang="en-US" sz="2400" dirty="0">
                <a:latin typeface="Dagny OT" panose="020B0504020201020104" pitchFamily="34" charset="77"/>
              </a:rPr>
              <a:t>utilisent  </a:t>
            </a:r>
            <a:r>
              <a:rPr lang="fr-FR" altLang="en-US" sz="2400" dirty="0" err="1">
                <a:latin typeface="Dagny OT" panose="020B0504020201020104" pitchFamily="34" charset="77"/>
              </a:rPr>
              <a:t>méthodique-ment</a:t>
            </a:r>
            <a:r>
              <a:rPr lang="fr-FR" altLang="en-US" sz="2400" dirty="0">
                <a:latin typeface="Dagny OT" panose="020B0504020201020104" pitchFamily="34" charset="77"/>
              </a:rPr>
              <a:t> les informations disponibles pour classer les observations. </a:t>
            </a:r>
          </a:p>
          <a:p>
            <a:pPr marL="0" indent="0" algn="just" eaLnBrk="1" hangingPunct="1">
              <a:lnSpc>
                <a:spcPct val="100000"/>
              </a:lnSpc>
              <a:buFont typeface="Franklin Gothic Book" panose="020B0503020102020204" pitchFamily="34" charset="0"/>
              <a:buNone/>
            </a:pPr>
            <a:endParaRPr lang="fr-FR" altLang="en-US" sz="100" dirty="0">
              <a:latin typeface="Dagny OT" panose="020B0504020201020104" pitchFamily="34" charset="77"/>
            </a:endParaRPr>
          </a:p>
          <a:p>
            <a:pPr marL="0" indent="0" algn="just" eaLnBrk="1" hangingPunct="1">
              <a:lnSpc>
                <a:spcPct val="100000"/>
              </a:lnSpc>
              <a:buFont typeface="Franklin Gothic Book" panose="020B0503020102020204" pitchFamily="34" charset="0"/>
              <a:buNone/>
            </a:pPr>
            <a:r>
              <a:rPr lang="fr-FR" altLang="en-US" sz="2400" dirty="0">
                <a:latin typeface="Dagny OT" panose="020B0504020201020104" pitchFamily="34" charset="77"/>
              </a:rPr>
              <a:t>Ces arbres sont construits automatiquement (</a:t>
            </a:r>
            <a:r>
              <a:rPr lang="fr-FR" altLang="en-US" sz="2400" b="1" dirty="0">
                <a:latin typeface="Dagny OT" panose="020B0504020201020104" pitchFamily="34" charset="77"/>
              </a:rPr>
              <a:t>apprentissage statistique</a:t>
            </a:r>
            <a:r>
              <a:rPr lang="fr-FR" altLang="en-US" sz="2400" dirty="0">
                <a:latin typeface="Dagny OT" panose="020B0504020201020104" pitchFamily="34" charset="77"/>
              </a:rPr>
              <a:t>).</a:t>
            </a:r>
          </a:p>
          <a:p>
            <a:pPr marL="0" indent="0" algn="just" eaLnBrk="1" hangingPunct="1">
              <a:lnSpc>
                <a:spcPct val="100000"/>
              </a:lnSpc>
              <a:buFont typeface="Franklin Gothic Book" panose="020B0503020102020204" pitchFamily="34" charset="0"/>
              <a:buNone/>
            </a:pPr>
            <a:endParaRPr lang="fr-FR" altLang="en-US" sz="100" dirty="0">
              <a:latin typeface="Dagny OT" panose="020B0504020201020104" pitchFamily="34" charset="77"/>
            </a:endParaRPr>
          </a:p>
          <a:p>
            <a:pPr marL="0" indent="0" algn="just" eaLnBrk="1" hangingPunct="1">
              <a:lnSpc>
                <a:spcPct val="100000"/>
              </a:lnSpc>
              <a:buFont typeface="Franklin Gothic Book" panose="020B0503020102020204" pitchFamily="34" charset="0"/>
              <a:buNone/>
            </a:pPr>
            <a:r>
              <a:rPr lang="fr-FR" altLang="en-US" sz="2400" dirty="0">
                <a:latin typeface="Dagny OT" panose="020B0504020201020104" pitchFamily="34" charset="77"/>
              </a:rPr>
              <a:t>Une fois construits, il est facile de voir comment l'arbre prend des décisions de classification (modèle de « </a:t>
            </a:r>
            <a:r>
              <a:rPr lang="fr-FR" altLang="en-US" sz="2400" b="1" dirty="0">
                <a:latin typeface="Dagny OT" panose="020B0504020201020104" pitchFamily="34" charset="77"/>
              </a:rPr>
              <a:t>boîte blanche</a:t>
            </a:r>
            <a:r>
              <a:rPr lang="fr-FR" altLang="en-US" sz="2400" dirty="0">
                <a:latin typeface="Dagny OT" panose="020B0504020201020104" pitchFamily="34" charset="77"/>
              </a:rPr>
              <a:t> »). </a:t>
            </a:r>
            <a:endParaRPr lang="en-US" altLang="en-US" sz="2400" dirty="0">
              <a:latin typeface="Dagny OT" panose="020B0504020201020104" pitchFamily="34" charset="77"/>
            </a:endParaRPr>
          </a:p>
        </p:txBody>
      </p:sp>
    </p:spTree>
  </p:cSld>
  <p:clrMapOvr>
    <a:masterClrMapping/>
  </p:clrMapOvr>
  <p:transition spd="med">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Title 1">
            <a:extLst>
              <a:ext uri="{FF2B5EF4-FFF2-40B4-BE49-F238E27FC236}">
                <a16:creationId xmlns:a16="http://schemas.microsoft.com/office/drawing/2014/main" id="{0E11D8C6-0F7D-E044-A657-6419308281DC}"/>
              </a:ext>
            </a:extLst>
          </p:cNvPr>
          <p:cNvSpPr>
            <a:spLocks noGrp="1"/>
          </p:cNvSpPr>
          <p:nvPr>
            <p:ph type="title"/>
          </p:nvPr>
        </p:nvSpPr>
        <p:spPr/>
        <p:txBody>
          <a:bodyPr/>
          <a:lstStyle/>
          <a:p>
            <a:pPr eaLnBrk="1" hangingPunct="1"/>
            <a:r>
              <a:rPr lang="en-US" altLang="en-US" b="1"/>
              <a:t>*ANALYSE DE RÉGRESSION</a:t>
            </a:r>
          </a:p>
        </p:txBody>
      </p:sp>
      <p:sp>
        <p:nvSpPr>
          <p:cNvPr id="3" name="Content Placeholder 2">
            <a:extLst>
              <a:ext uri="{FF2B5EF4-FFF2-40B4-BE49-F238E27FC236}">
                <a16:creationId xmlns:a16="http://schemas.microsoft.com/office/drawing/2014/main" id="{672C7FA5-DF40-6F40-BCC0-62927E2E39AE}"/>
              </a:ext>
            </a:extLst>
          </p:cNvPr>
          <p:cNvSpPr>
            <a:spLocks noGrp="1"/>
          </p:cNvSpPr>
          <p:nvPr>
            <p:ph idx="1"/>
          </p:nvPr>
        </p:nvSpPr>
        <p:spPr>
          <a:xfrm>
            <a:off x="1259515" y="2303463"/>
            <a:ext cx="7751135" cy="4051300"/>
          </a:xfrm>
        </p:spPr>
        <p:txBody>
          <a:bodyPr rtlCol="0">
            <a:noAutofit/>
          </a:bodyPr>
          <a:lstStyle/>
          <a:p>
            <a:pPr marL="0" indent="0" algn="just" eaLnBrk="1" fontAlgn="auto" hangingPunct="1">
              <a:lnSpc>
                <a:spcPct val="110000"/>
              </a:lnSpc>
              <a:buFont typeface="Franklin Gothic Book" panose="020B0503020102020204" pitchFamily="34" charset="0"/>
              <a:buNone/>
              <a:defRPr/>
            </a:pPr>
            <a:r>
              <a:rPr lang="fr-FR" sz="2400" dirty="0">
                <a:latin typeface="Dagny OT" panose="020B0504020201020104" pitchFamily="34" charset="77"/>
              </a:rPr>
              <a:t>Si l'on présente un objet, peut-on prédire la valeur de ses </a:t>
            </a:r>
            <a:r>
              <a:rPr lang="fr-FR" sz="2400" b="1" dirty="0">
                <a:latin typeface="Dagny OT" panose="020B0504020201020104" pitchFamily="34" charset="77"/>
              </a:rPr>
              <a:t>variables de réponse </a:t>
            </a:r>
            <a:r>
              <a:rPr lang="fr-FR" sz="2400" dirty="0">
                <a:latin typeface="Dagny OT" panose="020B0504020201020104" pitchFamily="34" charset="77"/>
              </a:rPr>
              <a:t>?</a:t>
            </a:r>
          </a:p>
          <a:p>
            <a:pPr marL="0" indent="0" algn="just" eaLnBrk="1" fontAlgn="auto" hangingPunct="1">
              <a:lnSpc>
                <a:spcPct val="110000"/>
              </a:lnSpc>
              <a:buFont typeface="Franklin Gothic Book" panose="020B0503020102020204" pitchFamily="34" charset="0"/>
              <a:buNone/>
              <a:defRPr/>
            </a:pPr>
            <a:endParaRPr lang="fr-FR" sz="100" dirty="0">
              <a:latin typeface="Dagny OT" panose="020B0504020201020104" pitchFamily="34" charset="77"/>
            </a:endParaRPr>
          </a:p>
          <a:p>
            <a:pPr marL="0" indent="0" algn="just" eaLnBrk="1" fontAlgn="auto" hangingPunct="1">
              <a:lnSpc>
                <a:spcPct val="110000"/>
              </a:lnSpc>
              <a:buFont typeface="Franklin Gothic Book" panose="020B0503020102020204" pitchFamily="34" charset="0"/>
              <a:buNone/>
              <a:defRPr/>
            </a:pPr>
            <a:r>
              <a:rPr lang="fr-FR" sz="2400" dirty="0">
                <a:latin typeface="Dagny OT" panose="020B0504020201020104" pitchFamily="34" charset="77"/>
              </a:rPr>
              <a:t>Il existe de nombreuses techniques différentes pour le faire, et les méthodes se ressemblent quelque peu :</a:t>
            </a:r>
          </a:p>
          <a:p>
            <a:pPr lvl="1" algn="just" eaLnBrk="1" fontAlgn="auto" hangingPunct="1">
              <a:lnSpc>
                <a:spcPct val="110000"/>
              </a:lnSpc>
              <a:buFont typeface="Wingdings" pitchFamily="2" charset="2"/>
              <a:buChar char="§"/>
              <a:defRPr/>
            </a:pPr>
            <a:r>
              <a:rPr lang="fr-FR" i="0" dirty="0">
                <a:latin typeface="Dagny OT" panose="020B0504020201020104" pitchFamily="34" charset="77"/>
              </a:rPr>
              <a:t>approches traditionnelles (linéaires, non linéaires, arbres, etc.)</a:t>
            </a:r>
          </a:p>
          <a:p>
            <a:pPr lvl="1" algn="just" eaLnBrk="1" fontAlgn="auto" hangingPunct="1">
              <a:lnSpc>
                <a:spcPct val="110000"/>
              </a:lnSpc>
              <a:buFont typeface="Wingdings" pitchFamily="2" charset="2"/>
              <a:buChar char="§"/>
              <a:defRPr/>
            </a:pPr>
            <a:r>
              <a:rPr lang="fr-FR" i="0" dirty="0">
                <a:latin typeface="Dagny OT" panose="020B0504020201020104" pitchFamily="34" charset="77"/>
              </a:rPr>
              <a:t>approches de formation/test/validation</a:t>
            </a:r>
          </a:p>
          <a:p>
            <a:pPr algn="just" eaLnBrk="1" fontAlgn="auto" hangingPunct="1">
              <a:lnSpc>
                <a:spcPct val="110000"/>
              </a:lnSpc>
              <a:buFont typeface="Wingdings" pitchFamily="2" charset="2"/>
              <a:buChar char="§"/>
              <a:defRPr/>
            </a:pPr>
            <a:endParaRPr lang="fr-FR" sz="100" dirty="0">
              <a:latin typeface="Dagny OT" panose="020B0504020201020104" pitchFamily="34" charset="77"/>
            </a:endParaRPr>
          </a:p>
          <a:p>
            <a:pPr marL="0" indent="0" algn="just" eaLnBrk="1" fontAlgn="auto" hangingPunct="1">
              <a:lnSpc>
                <a:spcPct val="110000"/>
              </a:lnSpc>
              <a:buFont typeface="Franklin Gothic Book" panose="020B0503020102020204" pitchFamily="34" charset="0"/>
              <a:buNone/>
              <a:defRPr/>
            </a:pPr>
            <a:r>
              <a:rPr lang="fr-FR" sz="2400" dirty="0">
                <a:latin typeface="Dagny OT" panose="020B0504020201020104" pitchFamily="34" charset="77"/>
              </a:rPr>
              <a:t>Comme c'était le cas pour la classification, certains modèles de régression sont des "boîtes noires".</a:t>
            </a:r>
            <a:endParaRPr lang="en-US" sz="2400" dirty="0">
              <a:latin typeface="Dagny OT" panose="020B0504020201020104" pitchFamily="34" charset="77"/>
            </a:endParaRPr>
          </a:p>
        </p:txBody>
      </p:sp>
      <p:pic>
        <p:nvPicPr>
          <p:cNvPr id="31748" name="Picture 3">
            <a:extLst>
              <a:ext uri="{FF2B5EF4-FFF2-40B4-BE49-F238E27FC236}">
                <a16:creationId xmlns:a16="http://schemas.microsoft.com/office/drawing/2014/main" id="{C9124F26-2C1F-D14E-A039-4F79BDC1EF9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283700" y="2378075"/>
            <a:ext cx="2633663" cy="169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1749" name="Picture 4">
            <a:extLst>
              <a:ext uri="{FF2B5EF4-FFF2-40B4-BE49-F238E27FC236}">
                <a16:creationId xmlns:a16="http://schemas.microsoft.com/office/drawing/2014/main" id="{4E9B8C9C-F9A5-D94F-9F55-4558A4ACB975}"/>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278938" y="4581525"/>
            <a:ext cx="2633662" cy="1919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1750" name="Rectangle 5">
            <a:extLst>
              <a:ext uri="{FF2B5EF4-FFF2-40B4-BE49-F238E27FC236}">
                <a16:creationId xmlns:a16="http://schemas.microsoft.com/office/drawing/2014/main" id="{4B17115B-3808-E94B-A53F-640F430BB576}"/>
              </a:ext>
            </a:extLst>
          </p:cNvPr>
          <p:cNvSpPr>
            <a:spLocks noChangeArrowheads="1"/>
          </p:cNvSpPr>
          <p:nvPr/>
        </p:nvSpPr>
        <p:spPr bwMode="auto">
          <a:xfrm>
            <a:off x="9342438" y="4083050"/>
            <a:ext cx="2736850"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eaLnBrk="1" hangingPunct="1"/>
            <a:r>
              <a:rPr lang="en-US" altLang="en-US" sz="1000">
                <a:solidFill>
                  <a:schemeClr val="tx2"/>
                </a:solidFill>
                <a:latin typeface="Dagny OT" panose="020B0504020201020104" pitchFamily="34" charset="77"/>
              </a:rPr>
              <a:t>Variation trimestrielle du taux de chômage (%)</a:t>
            </a:r>
          </a:p>
        </p:txBody>
      </p:sp>
      <p:sp>
        <p:nvSpPr>
          <p:cNvPr id="31751" name="Rectangle 6">
            <a:extLst>
              <a:ext uri="{FF2B5EF4-FFF2-40B4-BE49-F238E27FC236}">
                <a16:creationId xmlns:a16="http://schemas.microsoft.com/office/drawing/2014/main" id="{96FB02B3-96F7-194A-A3D6-CDC0D42A7144}"/>
              </a:ext>
            </a:extLst>
          </p:cNvPr>
          <p:cNvSpPr>
            <a:spLocks noChangeArrowheads="1"/>
          </p:cNvSpPr>
          <p:nvPr/>
        </p:nvSpPr>
        <p:spPr bwMode="auto">
          <a:xfrm rot="-5400000">
            <a:off x="7765257" y="3023393"/>
            <a:ext cx="2736850"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eaLnBrk="1" hangingPunct="1"/>
            <a:r>
              <a:rPr lang="en-US" altLang="en-US" sz="1000">
                <a:solidFill>
                  <a:schemeClr val="tx2"/>
                </a:solidFill>
                <a:latin typeface="Dagny OT" panose="020B0504020201020104" pitchFamily="34" charset="77"/>
              </a:rPr>
              <a:t>Variation trimestrielle du PNB (%)</a:t>
            </a:r>
          </a:p>
        </p:txBody>
      </p:sp>
    </p:spTree>
  </p:cSld>
  <p:clrMapOvr>
    <a:masterClrMapping/>
  </p:clrMapOvr>
  <p:transition spd="med">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itle 3">
            <a:extLst>
              <a:ext uri="{FF2B5EF4-FFF2-40B4-BE49-F238E27FC236}">
                <a16:creationId xmlns:a16="http://schemas.microsoft.com/office/drawing/2014/main" id="{ED5D65A3-9F98-C443-9BDE-B0F56DC135C5}"/>
              </a:ext>
            </a:extLst>
          </p:cNvPr>
          <p:cNvSpPr>
            <a:spLocks noGrp="1"/>
          </p:cNvSpPr>
          <p:nvPr>
            <p:ph type="title"/>
          </p:nvPr>
        </p:nvSpPr>
        <p:spPr/>
        <p:txBody>
          <a:bodyPr/>
          <a:lstStyle/>
          <a:p>
            <a:pPr eaLnBrk="1" hangingPunct="1">
              <a:defRPr/>
            </a:pPr>
            <a:r>
              <a:rPr lang="en-US" altLang="en-US" b="1" dirty="0"/>
              <a:t>*</a:t>
            </a:r>
            <a:r>
              <a:rPr lang="fr-CA" sz="4000" b="1" cap="all" dirty="0">
                <a:solidFill>
                  <a:schemeClr val="tx1"/>
                </a:solidFill>
              </a:rPr>
              <a:t>Analyse des séries chronologiques</a:t>
            </a:r>
            <a:endParaRPr lang="en-US" altLang="en-US" b="1" dirty="0">
              <a:solidFill>
                <a:schemeClr val="tx1"/>
              </a:solidFill>
            </a:endParaRPr>
          </a:p>
        </p:txBody>
      </p:sp>
      <p:sp>
        <p:nvSpPr>
          <p:cNvPr id="5" name="Content Placeholder 4">
            <a:extLst>
              <a:ext uri="{FF2B5EF4-FFF2-40B4-BE49-F238E27FC236}">
                <a16:creationId xmlns:a16="http://schemas.microsoft.com/office/drawing/2014/main" id="{03051BE8-5CBE-4445-BB80-6D6D0F1B064D}"/>
              </a:ext>
            </a:extLst>
          </p:cNvPr>
          <p:cNvSpPr>
            <a:spLocks noGrp="1"/>
          </p:cNvSpPr>
          <p:nvPr>
            <p:ph sz="half" idx="1"/>
          </p:nvPr>
        </p:nvSpPr>
        <p:spPr>
          <a:xfrm>
            <a:off x="1095155" y="2286000"/>
            <a:ext cx="4575766" cy="4275138"/>
          </a:xfrm>
        </p:spPr>
        <p:txBody>
          <a:bodyPr rtlCol="0">
            <a:normAutofit fontScale="92500" lnSpcReduction="20000"/>
          </a:bodyPr>
          <a:lstStyle/>
          <a:p>
            <a:pPr marL="0" indent="0" algn="just" defTabSz="457200" eaLnBrk="1" fontAlgn="auto" hangingPunct="1">
              <a:lnSpc>
                <a:spcPct val="120000"/>
              </a:lnSpc>
              <a:spcBef>
                <a:spcPct val="20000"/>
              </a:spcBef>
              <a:spcAft>
                <a:spcPts val="600"/>
              </a:spcAft>
              <a:buClr>
                <a:srgbClr val="4590B8"/>
              </a:buClr>
              <a:buSzPct val="92000"/>
              <a:buFont typeface="Franklin Gothic Book" panose="020B0503020102020204" pitchFamily="34" charset="0"/>
              <a:buNone/>
              <a:defRPr/>
            </a:pPr>
            <a:r>
              <a:rPr lang="fr-CA" sz="2200" dirty="0">
                <a:solidFill>
                  <a:srgbClr val="3D3D3D"/>
                </a:solidFill>
                <a:latin typeface="Dagny OT" panose="020B0504020201020104" pitchFamily="34" charset="77"/>
              </a:rPr>
              <a:t>Une série chronologique simple possède deux variables : le temps + une 2</a:t>
            </a:r>
            <a:r>
              <a:rPr lang="fr-CA" sz="2200" baseline="30000" dirty="0">
                <a:solidFill>
                  <a:srgbClr val="3D3D3D"/>
                </a:solidFill>
                <a:latin typeface="Dagny OT" panose="020B0504020201020104" pitchFamily="34" charset="77"/>
              </a:rPr>
              <a:t>e</a:t>
            </a:r>
            <a:r>
              <a:rPr lang="fr-CA" sz="2200" dirty="0">
                <a:solidFill>
                  <a:srgbClr val="3D3D3D"/>
                </a:solidFill>
                <a:latin typeface="Dagny OT" panose="020B0504020201020104" pitchFamily="34" charset="77"/>
              </a:rPr>
              <a:t> variable.</a:t>
            </a:r>
          </a:p>
          <a:p>
            <a:pPr marL="0" indent="0" algn="just" defTabSz="457200" eaLnBrk="1" fontAlgn="auto" hangingPunct="1">
              <a:lnSpc>
                <a:spcPct val="120000"/>
              </a:lnSpc>
              <a:spcBef>
                <a:spcPct val="20000"/>
              </a:spcBef>
              <a:spcAft>
                <a:spcPts val="600"/>
              </a:spcAft>
              <a:buClr>
                <a:srgbClr val="4590B8"/>
              </a:buClr>
              <a:buSzPct val="92000"/>
              <a:buFont typeface="Franklin Gothic Book" panose="020B0503020102020204" pitchFamily="34" charset="0"/>
              <a:buNone/>
              <a:defRPr/>
            </a:pPr>
            <a:endParaRPr lang="fr-CA" sz="500" dirty="0">
              <a:solidFill>
                <a:srgbClr val="3D3D3D"/>
              </a:solidFill>
              <a:latin typeface="Dagny OT" panose="020B0504020201020104" pitchFamily="34" charset="77"/>
            </a:endParaRPr>
          </a:p>
          <a:p>
            <a:pPr marL="0" indent="0" algn="just" defTabSz="457200" eaLnBrk="1" fontAlgn="auto" hangingPunct="1">
              <a:lnSpc>
                <a:spcPct val="120000"/>
              </a:lnSpc>
              <a:spcBef>
                <a:spcPct val="20000"/>
              </a:spcBef>
              <a:spcAft>
                <a:spcPts val="600"/>
              </a:spcAft>
              <a:buClr>
                <a:srgbClr val="4590B8"/>
              </a:buClr>
              <a:buSzPct val="92000"/>
              <a:buFont typeface="Franklin Gothic Book" panose="020B0503020102020204" pitchFamily="34" charset="0"/>
              <a:buNone/>
              <a:defRPr/>
            </a:pPr>
            <a:r>
              <a:rPr lang="fr-CA" sz="2200" dirty="0">
                <a:solidFill>
                  <a:srgbClr val="3D3D3D"/>
                </a:solidFill>
                <a:latin typeface="Dagny OT" panose="020B0504020201020104" pitchFamily="34" charset="77"/>
              </a:rPr>
              <a:t>Quel est le comportement de cette deuxième variable au fil du temps? Par rapport à d’autres variables?</a:t>
            </a:r>
          </a:p>
          <a:p>
            <a:pPr marL="0" indent="0" algn="just" defTabSz="457200" eaLnBrk="1" fontAlgn="auto" hangingPunct="1">
              <a:lnSpc>
                <a:spcPct val="120000"/>
              </a:lnSpc>
              <a:spcBef>
                <a:spcPct val="20000"/>
              </a:spcBef>
              <a:spcAft>
                <a:spcPts val="600"/>
              </a:spcAft>
              <a:buClr>
                <a:srgbClr val="4590B8"/>
              </a:buClr>
              <a:buSzPct val="92000"/>
              <a:buFont typeface="Franklin Gothic Book" panose="020B0503020102020204" pitchFamily="34" charset="0"/>
              <a:buNone/>
              <a:defRPr/>
            </a:pPr>
            <a:endParaRPr lang="en-US" sz="500" dirty="0">
              <a:solidFill>
                <a:srgbClr val="3D3D3D"/>
              </a:solidFill>
              <a:latin typeface="Dagny OT" panose="020B0504020201020104" pitchFamily="34" charset="77"/>
            </a:endParaRPr>
          </a:p>
          <a:p>
            <a:pPr marL="0" indent="0" algn="just" defTabSz="457200" eaLnBrk="1" fontAlgn="auto" hangingPunct="1">
              <a:lnSpc>
                <a:spcPct val="120000"/>
              </a:lnSpc>
              <a:spcBef>
                <a:spcPct val="20000"/>
              </a:spcBef>
              <a:spcAft>
                <a:spcPts val="600"/>
              </a:spcAft>
              <a:buClr>
                <a:srgbClr val="4590B8"/>
              </a:buClr>
              <a:buSzPct val="92000"/>
              <a:buFont typeface="Franklin Gothic Book" panose="020B0503020102020204" pitchFamily="34" charset="0"/>
              <a:buNone/>
              <a:defRPr/>
            </a:pPr>
            <a:r>
              <a:rPr lang="fr-CA" sz="2200" dirty="0">
                <a:solidFill>
                  <a:srgbClr val="3D3D3D"/>
                </a:solidFill>
                <a:latin typeface="Dagny OT" panose="020B0504020201020104" pitchFamily="34" charset="77"/>
              </a:rPr>
              <a:t>Pouvons-nous utiliser cette information pour prévoir le comportement de la variable à l’avenir?</a:t>
            </a:r>
          </a:p>
        </p:txBody>
      </p:sp>
      <p:pic>
        <p:nvPicPr>
          <p:cNvPr id="32772" name="Picture 5">
            <a:extLst>
              <a:ext uri="{FF2B5EF4-FFF2-40B4-BE49-F238E27FC236}">
                <a16:creationId xmlns:a16="http://schemas.microsoft.com/office/drawing/2014/main" id="{49985DDD-F0FC-5F48-9B14-BEAE1282057E}"/>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819775" y="2286000"/>
            <a:ext cx="6223000" cy="3708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med">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Title 3">
            <a:extLst>
              <a:ext uri="{FF2B5EF4-FFF2-40B4-BE49-F238E27FC236}">
                <a16:creationId xmlns:a16="http://schemas.microsoft.com/office/drawing/2014/main" id="{19AA7FFD-B23E-0D4F-844D-B3F82BDA5C7A}"/>
              </a:ext>
            </a:extLst>
          </p:cNvPr>
          <p:cNvSpPr>
            <a:spLocks noGrp="1"/>
          </p:cNvSpPr>
          <p:nvPr>
            <p:ph type="title"/>
          </p:nvPr>
        </p:nvSpPr>
        <p:spPr/>
        <p:txBody>
          <a:bodyPr/>
          <a:lstStyle/>
          <a:p>
            <a:pPr eaLnBrk="1" hangingPunct="1"/>
            <a:r>
              <a:rPr lang="en-US" altLang="en-US" b="1"/>
              <a:t>*SCHÉMAS TEMPORELS</a:t>
            </a:r>
          </a:p>
        </p:txBody>
      </p:sp>
      <p:sp>
        <p:nvSpPr>
          <p:cNvPr id="5" name="Content Placeholder 4">
            <a:extLst>
              <a:ext uri="{FF2B5EF4-FFF2-40B4-BE49-F238E27FC236}">
                <a16:creationId xmlns:a16="http://schemas.microsoft.com/office/drawing/2014/main" id="{0FFCE1D8-219E-3841-94AD-A630592B80C5}"/>
              </a:ext>
            </a:extLst>
          </p:cNvPr>
          <p:cNvSpPr>
            <a:spLocks noGrp="1"/>
          </p:cNvSpPr>
          <p:nvPr>
            <p:ph sz="half" idx="1"/>
          </p:nvPr>
        </p:nvSpPr>
        <p:spPr>
          <a:xfrm>
            <a:off x="1371600" y="2171700"/>
            <a:ext cx="5738813" cy="4518025"/>
          </a:xfrm>
        </p:spPr>
        <p:txBody>
          <a:bodyPr rtlCol="0">
            <a:normAutofit lnSpcReduction="10000"/>
          </a:bodyPr>
          <a:lstStyle/>
          <a:p>
            <a:pPr marL="0" indent="0" algn="just" defTabSz="457200" eaLnBrk="1" fontAlgn="auto" hangingPunct="1">
              <a:lnSpc>
                <a:spcPct val="110000"/>
              </a:lnSpc>
              <a:spcBef>
                <a:spcPct val="20000"/>
              </a:spcBef>
              <a:spcAft>
                <a:spcPts val="600"/>
              </a:spcAft>
              <a:buClr>
                <a:srgbClr val="4590B8"/>
              </a:buClr>
              <a:buSzPct val="92000"/>
              <a:buFont typeface="Franklin Gothic Book" panose="020B0503020102020204" pitchFamily="34" charset="0"/>
              <a:buNone/>
              <a:defRPr/>
            </a:pPr>
            <a:r>
              <a:rPr lang="fr-CA" sz="2400" dirty="0">
                <a:solidFill>
                  <a:srgbClr val="3D3D3D"/>
                </a:solidFill>
                <a:latin typeface="Dagny OT" panose="020B0504020201020104" pitchFamily="34" charset="77"/>
              </a:rPr>
              <a:t>Objectifs d’analyse habituels : </a:t>
            </a:r>
          </a:p>
          <a:p>
            <a:pPr marL="630000" lvl="1" indent="-306000" algn="just" defTabSz="457200" eaLnBrk="1" fontAlgn="auto" hangingPunct="1">
              <a:lnSpc>
                <a:spcPct val="110000"/>
              </a:lnSpc>
              <a:spcBef>
                <a:spcPct val="20000"/>
              </a:spcBef>
              <a:spcAft>
                <a:spcPts val="600"/>
              </a:spcAft>
              <a:buClr>
                <a:srgbClr val="4590B8"/>
              </a:buClr>
              <a:buSzPct val="92000"/>
              <a:buFont typeface="Wingdings 2" panose="05020102010507070707" pitchFamily="18" charset="2"/>
              <a:buChar char=""/>
              <a:defRPr/>
            </a:pPr>
            <a:r>
              <a:rPr lang="fr-CA" i="0" dirty="0">
                <a:solidFill>
                  <a:srgbClr val="3D3D3D"/>
                </a:solidFill>
                <a:latin typeface="Dagny OT" panose="020B0504020201020104" pitchFamily="34" charset="77"/>
              </a:rPr>
              <a:t>trouver des tendances dans les données</a:t>
            </a:r>
          </a:p>
          <a:p>
            <a:pPr marL="630000" lvl="1" indent="-306000" algn="just" defTabSz="457200" eaLnBrk="1" fontAlgn="auto" hangingPunct="1">
              <a:lnSpc>
                <a:spcPct val="110000"/>
              </a:lnSpc>
              <a:spcBef>
                <a:spcPct val="20000"/>
              </a:spcBef>
              <a:spcAft>
                <a:spcPts val="600"/>
              </a:spcAft>
              <a:buClr>
                <a:srgbClr val="4590B8"/>
              </a:buClr>
              <a:buSzPct val="92000"/>
              <a:buFont typeface="Wingdings 2" panose="05020102010507070707" pitchFamily="18" charset="2"/>
              <a:buChar char=""/>
              <a:defRPr/>
            </a:pPr>
            <a:r>
              <a:rPr lang="fr-CA" i="0" dirty="0">
                <a:solidFill>
                  <a:srgbClr val="3D3D3D"/>
                </a:solidFill>
                <a:latin typeface="Dagny OT" panose="020B0504020201020104" pitchFamily="34" charset="77"/>
              </a:rPr>
              <a:t>créer un modèle (mathématique) qui saisit l’essence de ces tendances</a:t>
            </a:r>
          </a:p>
          <a:p>
            <a:pPr marL="0" indent="0" algn="just" defTabSz="457200" eaLnBrk="1" fontAlgn="auto" hangingPunct="1">
              <a:lnSpc>
                <a:spcPct val="110000"/>
              </a:lnSpc>
              <a:spcBef>
                <a:spcPct val="20000"/>
              </a:spcBef>
              <a:spcAft>
                <a:spcPts val="600"/>
              </a:spcAft>
              <a:buClr>
                <a:srgbClr val="4590B8"/>
              </a:buClr>
              <a:buSzPct val="92000"/>
              <a:buFont typeface="Franklin Gothic Book" panose="020B0503020102020204" pitchFamily="34" charset="0"/>
              <a:buNone/>
              <a:defRPr/>
            </a:pPr>
            <a:endParaRPr lang="fr-CA" sz="100" dirty="0">
              <a:solidFill>
                <a:srgbClr val="3D3D3D"/>
              </a:solidFill>
              <a:latin typeface="Dagny OT" panose="020B0504020201020104" pitchFamily="34" charset="77"/>
            </a:endParaRPr>
          </a:p>
          <a:p>
            <a:pPr marL="0" indent="0" algn="just" defTabSz="457200" eaLnBrk="1" fontAlgn="auto" hangingPunct="1">
              <a:lnSpc>
                <a:spcPct val="110000"/>
              </a:lnSpc>
              <a:spcBef>
                <a:spcPct val="20000"/>
              </a:spcBef>
              <a:spcAft>
                <a:spcPts val="600"/>
              </a:spcAft>
              <a:buClr>
                <a:srgbClr val="4590B8"/>
              </a:buClr>
              <a:buSzPct val="92000"/>
              <a:buFont typeface="Franklin Gothic Book" panose="020B0503020102020204" pitchFamily="34" charset="0"/>
              <a:buNone/>
              <a:defRPr/>
            </a:pPr>
            <a:r>
              <a:rPr lang="fr-CA" sz="2400" dirty="0">
                <a:solidFill>
                  <a:srgbClr val="3D3D3D"/>
                </a:solidFill>
                <a:latin typeface="Dagny OT" panose="020B0504020201020104" pitchFamily="34" charset="77"/>
              </a:rPr>
              <a:t>Les tendances peuvent être assez complexes – une analyse poussée est généralement nécessaire!</a:t>
            </a:r>
          </a:p>
          <a:p>
            <a:pPr marL="0" indent="0" algn="just" defTabSz="457200" eaLnBrk="1" fontAlgn="auto" hangingPunct="1">
              <a:lnSpc>
                <a:spcPct val="110000"/>
              </a:lnSpc>
              <a:spcBef>
                <a:spcPct val="20000"/>
              </a:spcBef>
              <a:spcAft>
                <a:spcPts val="600"/>
              </a:spcAft>
              <a:buClr>
                <a:srgbClr val="4590B8"/>
              </a:buClr>
              <a:buSzPct val="92000"/>
              <a:buFont typeface="Franklin Gothic Book" panose="020B0503020102020204" pitchFamily="34" charset="0"/>
              <a:buNone/>
              <a:defRPr/>
            </a:pPr>
            <a:endParaRPr lang="en-US" sz="400" dirty="0">
              <a:solidFill>
                <a:srgbClr val="3D3D3D"/>
              </a:solidFill>
              <a:latin typeface="Dagny OT" panose="020B0504020201020104" pitchFamily="34" charset="77"/>
            </a:endParaRPr>
          </a:p>
          <a:p>
            <a:pPr marL="0" indent="0" algn="just" defTabSz="457200" eaLnBrk="1" fontAlgn="auto" hangingPunct="1">
              <a:lnSpc>
                <a:spcPct val="110000"/>
              </a:lnSpc>
              <a:spcBef>
                <a:spcPct val="20000"/>
              </a:spcBef>
              <a:spcAft>
                <a:spcPts val="600"/>
              </a:spcAft>
              <a:buClr>
                <a:srgbClr val="4590B8"/>
              </a:buClr>
              <a:buSzPct val="92000"/>
              <a:buFont typeface="Franklin Gothic Book" panose="020B0503020102020204" pitchFamily="34" charset="0"/>
              <a:buNone/>
              <a:defRPr/>
            </a:pPr>
            <a:r>
              <a:rPr lang="fr-CA" sz="2400" dirty="0">
                <a:solidFill>
                  <a:srgbClr val="3D3D3D"/>
                </a:solidFill>
                <a:latin typeface="Dagny OT" panose="020B0504020201020104" pitchFamily="34" charset="77"/>
              </a:rPr>
              <a:t>En particulier, l’ensemble de la série peut souvent être décomposé en plusieurs </a:t>
            </a:r>
            <a:r>
              <a:rPr lang="fr-CA" sz="2400" b="1" dirty="0">
                <a:solidFill>
                  <a:srgbClr val="3D3D3D"/>
                </a:solidFill>
                <a:latin typeface="Dagny OT" panose="020B0504020201020104" pitchFamily="34" charset="77"/>
              </a:rPr>
              <a:t>modèles de composantes</a:t>
            </a:r>
            <a:r>
              <a:rPr lang="fr-CA" sz="2400" dirty="0">
                <a:solidFill>
                  <a:srgbClr val="3D3D3D"/>
                </a:solidFill>
                <a:latin typeface="Dagny OT" panose="020B0504020201020104" pitchFamily="34" charset="77"/>
              </a:rPr>
              <a:t>. </a:t>
            </a:r>
            <a:endParaRPr lang="en-US" sz="2600" dirty="0">
              <a:latin typeface="Dagny OT" panose="020B0504020201020104" pitchFamily="34" charset="77"/>
            </a:endParaRPr>
          </a:p>
        </p:txBody>
      </p:sp>
      <p:pic>
        <p:nvPicPr>
          <p:cNvPr id="33796" name="Picture 5">
            <a:extLst>
              <a:ext uri="{FF2B5EF4-FFF2-40B4-BE49-F238E27FC236}">
                <a16:creationId xmlns:a16="http://schemas.microsoft.com/office/drawing/2014/main" id="{C957B0B8-74AD-AE4A-898F-72BE89CA403E}"/>
              </a:ext>
            </a:extLst>
          </p:cNvPr>
          <p:cNvPicPr>
            <a:picLocks noChangeAspect="1"/>
          </p:cNvPicPr>
          <p:nvPr/>
        </p:nvPicPr>
        <p:blipFill>
          <a:blip r:embed="rId2">
            <a:extLst>
              <a:ext uri="{28A0092B-C50C-407E-A947-70E740481C1C}">
                <a14:useLocalDpi xmlns:a14="http://schemas.microsoft.com/office/drawing/2010/main" val="0"/>
              </a:ext>
            </a:extLst>
          </a:blip>
          <a:srcRect l="2896" r="2896"/>
          <a:stretch>
            <a:fillRect/>
          </a:stretch>
        </p:blipFill>
        <p:spPr bwMode="auto">
          <a:xfrm>
            <a:off x="7272338" y="2171700"/>
            <a:ext cx="4929187" cy="3884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med">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Title 1">
            <a:extLst>
              <a:ext uri="{FF2B5EF4-FFF2-40B4-BE49-F238E27FC236}">
                <a16:creationId xmlns:a16="http://schemas.microsoft.com/office/drawing/2014/main" id="{C3DC6BA4-27BA-DC40-B89C-24B2CDA966A6}"/>
              </a:ext>
            </a:extLst>
          </p:cNvPr>
          <p:cNvSpPr>
            <a:spLocks noGrp="1"/>
          </p:cNvSpPr>
          <p:nvPr>
            <p:ph type="title"/>
          </p:nvPr>
        </p:nvSpPr>
        <p:spPr/>
        <p:txBody>
          <a:bodyPr/>
          <a:lstStyle/>
          <a:p>
            <a:pPr eaLnBrk="1" hangingPunct="1"/>
            <a:r>
              <a:rPr lang="en-US" altLang="en-US" b="1"/>
              <a:t>*TECHNIQUES D’APPRENTISSAGE SUPERVISÉ/NON SUPERVISÉ</a:t>
            </a:r>
          </a:p>
        </p:txBody>
      </p:sp>
      <p:sp>
        <p:nvSpPr>
          <p:cNvPr id="34819" name="Content Placeholder 2">
            <a:extLst>
              <a:ext uri="{FF2B5EF4-FFF2-40B4-BE49-F238E27FC236}">
                <a16:creationId xmlns:a16="http://schemas.microsoft.com/office/drawing/2014/main" id="{ADD9C613-8E41-6A4D-99B6-9BD62CF45B30}"/>
              </a:ext>
            </a:extLst>
          </p:cNvPr>
          <p:cNvSpPr>
            <a:spLocks noGrp="1"/>
          </p:cNvSpPr>
          <p:nvPr>
            <p:ph idx="1"/>
          </p:nvPr>
        </p:nvSpPr>
        <p:spPr>
          <a:xfrm>
            <a:off x="1371600" y="2286000"/>
            <a:ext cx="9713913" cy="4162425"/>
          </a:xfrm>
        </p:spPr>
        <p:txBody>
          <a:bodyPr/>
          <a:lstStyle/>
          <a:p>
            <a:pPr marL="0" indent="0" eaLnBrk="1" hangingPunct="1">
              <a:lnSpc>
                <a:spcPct val="100000"/>
              </a:lnSpc>
              <a:buFont typeface="Franklin Gothic Book" panose="020B0503020102020204" pitchFamily="34" charset="0"/>
              <a:buNone/>
            </a:pPr>
            <a:r>
              <a:rPr lang="fr-FR" altLang="en-US" sz="2400" dirty="0">
                <a:latin typeface="Dagny OT" panose="020B0504020201020104" pitchFamily="34" charset="77"/>
              </a:rPr>
              <a:t>Comportements automatisés vs comportements intelligents</a:t>
            </a:r>
          </a:p>
          <a:p>
            <a:pPr marL="0" indent="0" eaLnBrk="1" hangingPunct="1">
              <a:lnSpc>
                <a:spcPct val="100000"/>
              </a:lnSpc>
              <a:buFont typeface="Franklin Gothic Book" panose="020B0503020102020204" pitchFamily="34" charset="0"/>
              <a:buNone/>
            </a:pPr>
            <a:endParaRPr lang="en-US" altLang="en-US" sz="400" b="1" dirty="0">
              <a:latin typeface="Dagny OT" panose="020B0504020201020104" pitchFamily="34" charset="77"/>
            </a:endParaRPr>
          </a:p>
          <a:p>
            <a:pPr marL="0" indent="0" algn="just" eaLnBrk="1" hangingPunct="1">
              <a:lnSpc>
                <a:spcPct val="100000"/>
              </a:lnSpc>
              <a:spcBef>
                <a:spcPct val="20000"/>
              </a:spcBef>
              <a:spcAft>
                <a:spcPts val="600"/>
              </a:spcAft>
              <a:buClr>
                <a:srgbClr val="4590B8"/>
              </a:buClr>
              <a:buSzPct val="92000"/>
              <a:buFont typeface="Franklin Gothic Book" panose="020B0503020102020204" pitchFamily="34" charset="0"/>
              <a:buNone/>
            </a:pPr>
            <a:r>
              <a:rPr lang="fr-CA" altLang="en-US" sz="2400" b="1" dirty="0">
                <a:solidFill>
                  <a:srgbClr val="3D3D3D"/>
                </a:solidFill>
                <a:latin typeface="Dagny OT" panose="020B0504020201020104" pitchFamily="34" charset="77"/>
              </a:rPr>
              <a:t>Supervisé :</a:t>
            </a:r>
            <a:r>
              <a:rPr lang="fr-CA" altLang="en-US" sz="2400" dirty="0">
                <a:solidFill>
                  <a:srgbClr val="3D3D3D"/>
                </a:solidFill>
                <a:latin typeface="Dagny OT" panose="020B0504020201020104" pitchFamily="34" charset="77"/>
              </a:rPr>
              <a:t> </a:t>
            </a:r>
            <a:r>
              <a:rPr lang="fr-FR" altLang="en-US" sz="2400" dirty="0">
                <a:solidFill>
                  <a:srgbClr val="3D3D3D"/>
                </a:solidFill>
                <a:latin typeface="Dagny OT" panose="020B0504020201020104" pitchFamily="34" charset="77"/>
              </a:rPr>
              <a:t>des exemples sont donnés (ensemble d'apprentissage), l'algorithme apprend à partir de ces exemples.</a:t>
            </a:r>
          </a:p>
          <a:p>
            <a:pPr marL="0" indent="0" algn="just" eaLnBrk="1" hangingPunct="1">
              <a:lnSpc>
                <a:spcPct val="100000"/>
              </a:lnSpc>
              <a:spcBef>
                <a:spcPct val="20000"/>
              </a:spcBef>
              <a:spcAft>
                <a:spcPts val="600"/>
              </a:spcAft>
              <a:buClr>
                <a:srgbClr val="4590B8"/>
              </a:buClr>
              <a:buSzPct val="92000"/>
              <a:buFont typeface="Franklin Gothic Book" panose="020B0503020102020204" pitchFamily="34" charset="0"/>
              <a:buNone/>
            </a:pPr>
            <a:endParaRPr lang="en-US" altLang="en-US" sz="400" b="1" dirty="0">
              <a:solidFill>
                <a:srgbClr val="3D3D3D"/>
              </a:solidFill>
              <a:latin typeface="Dagny OT" panose="020B0504020201020104" pitchFamily="34" charset="77"/>
            </a:endParaRPr>
          </a:p>
          <a:p>
            <a:pPr marL="0" indent="0" algn="just" eaLnBrk="1" hangingPunct="1">
              <a:lnSpc>
                <a:spcPct val="100000"/>
              </a:lnSpc>
              <a:spcBef>
                <a:spcPct val="20000"/>
              </a:spcBef>
              <a:spcAft>
                <a:spcPts val="600"/>
              </a:spcAft>
              <a:buClr>
                <a:srgbClr val="4590B8"/>
              </a:buClr>
              <a:buSzPct val="92000"/>
              <a:buFont typeface="Franklin Gothic Book" panose="020B0503020102020204" pitchFamily="34" charset="0"/>
              <a:buNone/>
            </a:pPr>
            <a:r>
              <a:rPr lang="fr-CA" altLang="en-US" sz="2400" b="1" dirty="0">
                <a:solidFill>
                  <a:srgbClr val="3D3D3D"/>
                </a:solidFill>
                <a:latin typeface="Dagny OT" panose="020B0504020201020104" pitchFamily="34" charset="77"/>
              </a:rPr>
              <a:t>Non supervisé :</a:t>
            </a:r>
            <a:r>
              <a:rPr lang="fr-CA" altLang="en-US" sz="2400" dirty="0">
                <a:solidFill>
                  <a:srgbClr val="3D3D3D"/>
                </a:solidFill>
                <a:latin typeface="Dagny OT" panose="020B0504020201020104" pitchFamily="34" charset="77"/>
              </a:rPr>
              <a:t> l</a:t>
            </a:r>
            <a:r>
              <a:rPr lang="fr-FR" altLang="en-US" sz="2400" dirty="0">
                <a:solidFill>
                  <a:srgbClr val="3D3D3D"/>
                </a:solidFill>
                <a:latin typeface="Dagny OT" panose="020B0504020201020104" pitchFamily="34" charset="77"/>
              </a:rPr>
              <a:t>'apprentissage se fait sur la base de ce que l'on voit dans les données.</a:t>
            </a:r>
          </a:p>
          <a:p>
            <a:pPr marL="0" indent="0" algn="just" eaLnBrk="1" hangingPunct="1">
              <a:lnSpc>
                <a:spcPct val="100000"/>
              </a:lnSpc>
              <a:spcBef>
                <a:spcPct val="20000"/>
              </a:spcBef>
              <a:spcAft>
                <a:spcPts val="600"/>
              </a:spcAft>
              <a:buClr>
                <a:srgbClr val="4590B8"/>
              </a:buClr>
              <a:buSzPct val="92000"/>
              <a:buFont typeface="Franklin Gothic Book" panose="020B0503020102020204" pitchFamily="34" charset="0"/>
              <a:buNone/>
            </a:pPr>
            <a:endParaRPr lang="en-US" altLang="en-US" sz="400" dirty="0">
              <a:solidFill>
                <a:srgbClr val="3D3D3D"/>
              </a:solidFill>
              <a:latin typeface="Dagny OT" panose="020B0504020201020104" pitchFamily="34" charset="77"/>
            </a:endParaRPr>
          </a:p>
          <a:p>
            <a:pPr marL="0" indent="0" algn="just" eaLnBrk="1" hangingPunct="1">
              <a:lnSpc>
                <a:spcPct val="100000"/>
              </a:lnSpc>
              <a:spcBef>
                <a:spcPct val="20000"/>
              </a:spcBef>
              <a:spcAft>
                <a:spcPts val="600"/>
              </a:spcAft>
              <a:buClr>
                <a:srgbClr val="4590B8"/>
              </a:buClr>
              <a:buSzPct val="92000"/>
              <a:buFont typeface="Franklin Gothic Book" panose="020B0503020102020204" pitchFamily="34" charset="0"/>
              <a:buNone/>
            </a:pPr>
            <a:r>
              <a:rPr lang="fr-CA" altLang="en-US" sz="2400" dirty="0">
                <a:solidFill>
                  <a:srgbClr val="3D3D3D"/>
                </a:solidFill>
                <a:latin typeface="Dagny OT" panose="020B0504020201020104" pitchFamily="34" charset="77"/>
              </a:rPr>
              <a:t>Techniques non supervisées :</a:t>
            </a:r>
          </a:p>
          <a:p>
            <a:pPr marL="1123950" lvl="2" indent="-342900" algn="just" eaLnBrk="1" hangingPunct="1">
              <a:lnSpc>
                <a:spcPct val="100000"/>
              </a:lnSpc>
              <a:spcBef>
                <a:spcPct val="20000"/>
              </a:spcBef>
              <a:spcAft>
                <a:spcPts val="600"/>
              </a:spcAft>
              <a:buClr>
                <a:srgbClr val="4590B8"/>
              </a:buClr>
              <a:buSzPct val="92000"/>
              <a:buFont typeface="Wingdings" pitchFamily="2" charset="2"/>
              <a:buChar char="§"/>
            </a:pPr>
            <a:r>
              <a:rPr lang="fr-CA" altLang="en-US" sz="2000" i="0" dirty="0">
                <a:solidFill>
                  <a:srgbClr val="3D3D3D"/>
                </a:solidFill>
                <a:latin typeface="Dagny OT" panose="020B0504020201020104" pitchFamily="34" charset="77"/>
              </a:rPr>
              <a:t>Règles d’association</a:t>
            </a:r>
          </a:p>
          <a:p>
            <a:pPr marL="1123950" lvl="2" indent="-342900" algn="just" eaLnBrk="1" hangingPunct="1">
              <a:lnSpc>
                <a:spcPct val="100000"/>
              </a:lnSpc>
              <a:spcBef>
                <a:spcPct val="20000"/>
              </a:spcBef>
              <a:spcAft>
                <a:spcPts val="600"/>
              </a:spcAft>
              <a:buClr>
                <a:srgbClr val="4590B8"/>
              </a:buClr>
              <a:buSzPct val="92000"/>
              <a:buFont typeface="Wingdings" pitchFamily="2" charset="2"/>
              <a:buChar char="§"/>
            </a:pPr>
            <a:r>
              <a:rPr lang="fr-CA" altLang="en-US" sz="2000" i="0" dirty="0">
                <a:solidFill>
                  <a:srgbClr val="3D3D3D"/>
                </a:solidFill>
                <a:latin typeface="Dagny OT" panose="020B0504020201020104" pitchFamily="34" charset="77"/>
              </a:rPr>
              <a:t>Moteurs de recommandation</a:t>
            </a:r>
          </a:p>
          <a:p>
            <a:pPr marL="1123950" lvl="2" indent="-342900" algn="just" eaLnBrk="1" hangingPunct="1">
              <a:lnSpc>
                <a:spcPct val="100000"/>
              </a:lnSpc>
              <a:spcBef>
                <a:spcPct val="20000"/>
              </a:spcBef>
              <a:spcAft>
                <a:spcPts val="600"/>
              </a:spcAft>
              <a:buClr>
                <a:srgbClr val="4590B8"/>
              </a:buClr>
              <a:buSzPct val="92000"/>
              <a:buFont typeface="Wingdings" pitchFamily="2" charset="2"/>
              <a:buChar char="§"/>
            </a:pPr>
            <a:r>
              <a:rPr lang="fr-CA" altLang="en-US" sz="2000" i="0" dirty="0">
                <a:solidFill>
                  <a:srgbClr val="3D3D3D"/>
                </a:solidFill>
                <a:latin typeface="Dagny OT" panose="020B0504020201020104" pitchFamily="34" charset="77"/>
              </a:rPr>
              <a:t>Nouvelles catégories (regroupement)</a:t>
            </a:r>
          </a:p>
        </p:txBody>
      </p:sp>
    </p:spTree>
  </p:cSld>
  <p:clrMapOvr>
    <a:masterClrMapping/>
  </p:clrMapOvr>
  <p:transition spd="med">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a:extLst>
              <a:ext uri="{FF2B5EF4-FFF2-40B4-BE49-F238E27FC236}">
                <a16:creationId xmlns:a16="http://schemas.microsoft.com/office/drawing/2014/main" id="{E02DBCF8-624F-D64D-818D-A4AECE700E48}"/>
              </a:ext>
            </a:extLst>
          </p:cNvPr>
          <p:cNvSpPr>
            <a:spLocks noGrp="1"/>
          </p:cNvSpPr>
          <p:nvPr>
            <p:ph type="title"/>
          </p:nvPr>
        </p:nvSpPr>
        <p:spPr/>
        <p:txBody>
          <a:bodyPr/>
          <a:lstStyle/>
          <a:p>
            <a:pPr eaLnBrk="1" hangingPunct="1">
              <a:defRPr/>
            </a:pPr>
            <a:r>
              <a:rPr lang="en-US" altLang="en-US" b="1" dirty="0"/>
              <a:t>*</a:t>
            </a:r>
            <a:r>
              <a:rPr lang="fr-CA" b="1" cap="all" dirty="0">
                <a:solidFill>
                  <a:schemeClr val="tx1"/>
                </a:solidFill>
              </a:rPr>
              <a:t>Détection des anomalies</a:t>
            </a:r>
            <a:endParaRPr lang="en-US" altLang="en-US" b="1" dirty="0">
              <a:solidFill>
                <a:schemeClr val="tx1"/>
              </a:solidFill>
            </a:endParaRPr>
          </a:p>
        </p:txBody>
      </p:sp>
      <p:sp>
        <p:nvSpPr>
          <p:cNvPr id="3" name="Content Placeholder 2">
            <a:extLst>
              <a:ext uri="{FF2B5EF4-FFF2-40B4-BE49-F238E27FC236}">
                <a16:creationId xmlns:a16="http://schemas.microsoft.com/office/drawing/2014/main" id="{681F6017-E755-FF48-8D4D-B6D4F82761FE}"/>
              </a:ext>
            </a:extLst>
          </p:cNvPr>
          <p:cNvSpPr>
            <a:spLocks noGrp="1"/>
          </p:cNvSpPr>
          <p:nvPr>
            <p:ph idx="1"/>
          </p:nvPr>
        </p:nvSpPr>
        <p:spPr>
          <a:xfrm>
            <a:off x="1371600" y="2286000"/>
            <a:ext cx="7191375" cy="3581400"/>
          </a:xfrm>
        </p:spPr>
        <p:txBody>
          <a:bodyPr rtlCol="0">
            <a:noAutofit/>
          </a:bodyPr>
          <a:lstStyle/>
          <a:p>
            <a:pPr marL="0" indent="0" algn="just" eaLnBrk="1" fontAlgn="auto" hangingPunct="1">
              <a:lnSpc>
                <a:spcPct val="100000"/>
              </a:lnSpc>
              <a:buFont typeface="Franklin Gothic Book" panose="020B0503020102020204" pitchFamily="34" charset="0"/>
              <a:buNone/>
              <a:defRPr/>
            </a:pPr>
            <a:r>
              <a:rPr lang="fr-FR" sz="2400" dirty="0">
                <a:latin typeface="Dagny OT" panose="020B0504020201020104" pitchFamily="34" charset="0"/>
              </a:rPr>
              <a:t>Une anomalie est un événement inattendu, inhabituel, atypique ou statistiquement improbable.</a:t>
            </a:r>
          </a:p>
          <a:p>
            <a:pPr marL="0" indent="0" algn="just" eaLnBrk="1" fontAlgn="auto" hangingPunct="1">
              <a:lnSpc>
                <a:spcPct val="100000"/>
              </a:lnSpc>
              <a:buFont typeface="Franklin Gothic Book" panose="020B0503020102020204" pitchFamily="34" charset="0"/>
              <a:buNone/>
              <a:defRPr/>
            </a:pPr>
            <a:r>
              <a:rPr lang="fr-FR" sz="2400" dirty="0">
                <a:latin typeface="Dagny OT" panose="020B0504020201020104" pitchFamily="34" charset="0"/>
              </a:rPr>
              <a:t>Un bon nombre de pipelines d'analyse de données sont construits afin d'alerter les utilisateurs lorsque les choses sortent de l'ordinaire.</a:t>
            </a:r>
          </a:p>
          <a:p>
            <a:pPr marL="0" indent="0" algn="just" eaLnBrk="1" fontAlgn="auto" hangingPunct="1">
              <a:lnSpc>
                <a:spcPct val="100000"/>
              </a:lnSpc>
              <a:buFont typeface="Franklin Gothic Book" panose="020B0503020102020204" pitchFamily="34" charset="0"/>
              <a:buNone/>
              <a:defRPr/>
            </a:pPr>
            <a:r>
              <a:rPr lang="fr-FR" sz="2400" dirty="0">
                <a:latin typeface="Dagny OT" panose="020B0504020201020104" pitchFamily="34" charset="0"/>
              </a:rPr>
              <a:t>Les approches analytiques comprennent :</a:t>
            </a:r>
          </a:p>
          <a:p>
            <a:pPr lvl="1" algn="just" eaLnBrk="1" fontAlgn="auto" hangingPunct="1">
              <a:lnSpc>
                <a:spcPct val="100000"/>
              </a:lnSpc>
              <a:buFont typeface="Wingdings" pitchFamily="2" charset="2"/>
              <a:buChar char="§"/>
              <a:defRPr/>
            </a:pPr>
            <a:r>
              <a:rPr lang="fr-FR" i="0" dirty="0">
                <a:latin typeface="Dagny OT" panose="020B0504020201020104" pitchFamily="34" charset="0"/>
              </a:rPr>
              <a:t>supervisée (classification), non supervisée (</a:t>
            </a:r>
            <a:r>
              <a:rPr lang="fr-FR" i="0" dirty="0" err="1">
                <a:latin typeface="Dagny OT" panose="020B0504020201020104" pitchFamily="34" charset="0"/>
              </a:rPr>
              <a:t>clustering</a:t>
            </a:r>
            <a:r>
              <a:rPr lang="fr-FR" i="0" dirty="0">
                <a:latin typeface="Dagny OT" panose="020B0504020201020104" pitchFamily="34" charset="0"/>
              </a:rPr>
              <a:t>)</a:t>
            </a:r>
          </a:p>
          <a:p>
            <a:pPr lvl="1" algn="just" eaLnBrk="1" fontAlgn="auto" hangingPunct="1">
              <a:lnSpc>
                <a:spcPct val="100000"/>
              </a:lnSpc>
              <a:buFont typeface="Wingdings" pitchFamily="2" charset="2"/>
              <a:buChar char="§"/>
              <a:defRPr/>
            </a:pPr>
            <a:r>
              <a:rPr lang="fr-FR" i="0" dirty="0">
                <a:latin typeface="Dagny OT" panose="020B0504020201020104" pitchFamily="34" charset="0"/>
              </a:rPr>
              <a:t>la déviation des règles d'association</a:t>
            </a:r>
          </a:p>
          <a:p>
            <a:pPr lvl="1" algn="just" eaLnBrk="1" fontAlgn="auto" hangingPunct="1">
              <a:lnSpc>
                <a:spcPct val="100000"/>
              </a:lnSpc>
              <a:buFont typeface="Wingdings" pitchFamily="2" charset="2"/>
              <a:buChar char="§"/>
              <a:defRPr/>
            </a:pPr>
            <a:r>
              <a:rPr lang="fr-FR" i="0" dirty="0">
                <a:latin typeface="Dagny OT" panose="020B0504020201020104" pitchFamily="34" charset="0"/>
              </a:rPr>
              <a:t>techniques d'ensemble </a:t>
            </a:r>
          </a:p>
          <a:p>
            <a:pPr lvl="1" algn="just" eaLnBrk="1" fontAlgn="auto" hangingPunct="1">
              <a:lnSpc>
                <a:spcPct val="100000"/>
              </a:lnSpc>
              <a:buFont typeface="Wingdings" pitchFamily="2" charset="2"/>
              <a:buChar char="§"/>
              <a:defRPr/>
            </a:pPr>
            <a:r>
              <a:rPr lang="fr-FR" i="0" dirty="0">
                <a:latin typeface="Dagny OT" panose="020B0504020201020104" pitchFamily="34" charset="0"/>
              </a:rPr>
              <a:t>dirigé </a:t>
            </a:r>
            <a:endParaRPr lang="en-US" sz="1800" i="0" dirty="0">
              <a:latin typeface="Dagny OT" panose="020B0504020201020104" pitchFamily="34" charset="0"/>
            </a:endParaRPr>
          </a:p>
        </p:txBody>
      </p:sp>
      <p:pic>
        <p:nvPicPr>
          <p:cNvPr id="35844" name="Picture 5">
            <a:extLst>
              <a:ext uri="{FF2B5EF4-FFF2-40B4-BE49-F238E27FC236}">
                <a16:creationId xmlns:a16="http://schemas.microsoft.com/office/drawing/2014/main" id="{42F16A39-F922-C440-830D-9B1E3A328DBC}"/>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832850" y="2171700"/>
            <a:ext cx="2997200" cy="2370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5845" name="Picture 6" descr="Icon&#10;&#10;Description automatically generated">
            <a:extLst>
              <a:ext uri="{FF2B5EF4-FFF2-40B4-BE49-F238E27FC236}">
                <a16:creationId xmlns:a16="http://schemas.microsoft.com/office/drawing/2014/main" id="{8A59C3E2-95BE-9345-B9AD-F5A3EB0E7EBF}"/>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571038" y="4926013"/>
            <a:ext cx="1520825" cy="13350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med">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61DF7C-219E-C040-8261-BB2BD405B8DC}"/>
              </a:ext>
            </a:extLst>
          </p:cNvPr>
          <p:cNvSpPr>
            <a:spLocks noGrp="1"/>
          </p:cNvSpPr>
          <p:nvPr>
            <p:ph type="title"/>
          </p:nvPr>
        </p:nvSpPr>
        <p:spPr>
          <a:xfrm>
            <a:off x="765175" y="1301750"/>
            <a:ext cx="9612313" cy="2852738"/>
          </a:xfrm>
        </p:spPr>
        <p:txBody>
          <a:bodyPr rtlCol="0">
            <a:normAutofit fontScale="90000"/>
          </a:bodyPr>
          <a:lstStyle/>
          <a:p>
            <a:pPr eaLnBrk="1" fontAlgn="auto" hangingPunct="1">
              <a:spcAft>
                <a:spcPts val="0"/>
              </a:spcAft>
              <a:defRPr/>
            </a:pPr>
            <a:r>
              <a:rPr lang="fr-CA" dirty="0"/>
              <a:t>QUELQUES DÉFINITIONS PRATIQUES</a:t>
            </a:r>
            <a:endParaRPr lang="en-US" dirty="0"/>
          </a:p>
        </p:txBody>
      </p:sp>
      <p:sp>
        <p:nvSpPr>
          <p:cNvPr id="36867" name="Text Placeholder 2">
            <a:extLst>
              <a:ext uri="{FF2B5EF4-FFF2-40B4-BE49-F238E27FC236}">
                <a16:creationId xmlns:a16="http://schemas.microsoft.com/office/drawing/2014/main" id="{407BE79A-FB19-6845-8490-9677CFEBF18D}"/>
              </a:ext>
            </a:extLst>
          </p:cNvPr>
          <p:cNvSpPr>
            <a:spLocks noGrp="1"/>
          </p:cNvSpPr>
          <p:nvPr>
            <p:ph type="body" idx="1"/>
          </p:nvPr>
        </p:nvSpPr>
        <p:spPr>
          <a:xfrm>
            <a:off x="765175" y="4233863"/>
            <a:ext cx="9612313" cy="1143000"/>
          </a:xfrm>
        </p:spPr>
        <p:txBody>
          <a:bodyPr/>
          <a:lstStyle/>
          <a:p>
            <a:pPr eaLnBrk="1" hangingPunct="1">
              <a:spcBef>
                <a:spcPct val="0"/>
              </a:spcBef>
              <a:spcAft>
                <a:spcPct val="0"/>
              </a:spcAft>
            </a:pPr>
            <a:r>
              <a:rPr lang="fr-FR" altLang="en-US" b="1"/>
              <a:t>PRINCIPES FONDAMENTAUX DE L'ANALYSE DES DONNÉES</a:t>
            </a:r>
            <a:endParaRPr lang="en-US" altLang="en-US"/>
          </a:p>
        </p:txBody>
      </p:sp>
      <p:sp>
        <p:nvSpPr>
          <p:cNvPr id="36868" name="Rectangle 3">
            <a:extLst>
              <a:ext uri="{FF2B5EF4-FFF2-40B4-BE49-F238E27FC236}">
                <a16:creationId xmlns:a16="http://schemas.microsoft.com/office/drawing/2014/main" id="{F3E8AA05-5E05-1640-90F5-B750C6F91D48}"/>
              </a:ext>
            </a:extLst>
          </p:cNvPr>
          <p:cNvSpPr>
            <a:spLocks noChangeArrowheads="1"/>
          </p:cNvSpPr>
          <p:nvPr/>
        </p:nvSpPr>
        <p:spPr bwMode="auto">
          <a:xfrm>
            <a:off x="0" y="5738813"/>
            <a:ext cx="5390707"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eaLnBrk="1" hangingPunct="1"/>
            <a:r>
              <a:rPr lang="fr-CA" altLang="en-US" dirty="0">
                <a:solidFill>
                  <a:srgbClr val="FFFFFF"/>
                </a:solidFill>
                <a:latin typeface="Dagny OT" panose="020B0504020201020104" pitchFamily="34" charset="77"/>
              </a:rPr>
              <a:t>«Que révèle un nom? Ce que nous appelons une rose</a:t>
            </a:r>
            <a:br>
              <a:rPr lang="fr-CA" altLang="en-US" dirty="0">
                <a:solidFill>
                  <a:srgbClr val="FFFFFF"/>
                </a:solidFill>
                <a:latin typeface="Dagny OT" panose="020B0504020201020104" pitchFamily="34" charset="77"/>
              </a:rPr>
            </a:br>
            <a:r>
              <a:rPr lang="fr-CA" altLang="en-US" dirty="0">
                <a:solidFill>
                  <a:srgbClr val="FFFFFF"/>
                </a:solidFill>
                <a:latin typeface="Dagny OT" panose="020B0504020201020104" pitchFamily="34" charset="77"/>
              </a:rPr>
              <a:t>Par n’importe quel autre nom sentirait aussi bon.</a:t>
            </a:r>
            <a:r>
              <a:rPr lang="fr-FR" altLang="en-US" dirty="0">
                <a:solidFill>
                  <a:schemeClr val="tx2"/>
                </a:solidFill>
                <a:latin typeface="Dagny OT" panose="020B0504020201020104" pitchFamily="34" charset="77"/>
              </a:rPr>
              <a:t> </a:t>
            </a:r>
            <a:r>
              <a:rPr lang="fr-CA" altLang="en-US" sz="1400" dirty="0">
                <a:solidFill>
                  <a:srgbClr val="FFFFFF"/>
                </a:solidFill>
                <a:latin typeface="Dagny OT" panose="020B0504020201020104" pitchFamily="34" charset="77"/>
              </a:rPr>
              <a:t>»</a:t>
            </a:r>
            <a:r>
              <a:rPr lang="fr-FR" altLang="en-US" sz="1400" dirty="0">
                <a:solidFill>
                  <a:schemeClr val="tx2"/>
                </a:solidFill>
                <a:latin typeface="Dagny OT" panose="020B0504020201020104" pitchFamily="34" charset="77"/>
              </a:rPr>
              <a:t> </a:t>
            </a:r>
            <a:endParaRPr lang="en-US" altLang="en-US" sz="1400" dirty="0">
              <a:solidFill>
                <a:schemeClr val="tx2"/>
              </a:solidFill>
              <a:latin typeface="Dagny OT" panose="020B0504020201020104" pitchFamily="34" charset="77"/>
            </a:endParaRPr>
          </a:p>
          <a:p>
            <a:pPr algn="ctr" eaLnBrk="1" hangingPunct="1"/>
            <a:endParaRPr lang="en-US" altLang="en-US" sz="1400" dirty="0">
              <a:solidFill>
                <a:schemeClr val="tx2"/>
              </a:solidFill>
              <a:latin typeface="Dagny OT" panose="020B0504020201020104" pitchFamily="34" charset="77"/>
              <a:ea typeface="Helvetica Light" panose="020B0403020202020204" pitchFamily="34" charset="0"/>
              <a:cs typeface="Helvetica Light" panose="020B0403020202020204" pitchFamily="34" charset="0"/>
            </a:endParaRPr>
          </a:p>
          <a:p>
            <a:pPr algn="r" eaLnBrk="1" hangingPunct="1"/>
            <a:r>
              <a:rPr lang="en-US" altLang="en-US" sz="1400" dirty="0">
                <a:solidFill>
                  <a:schemeClr val="tx2"/>
                </a:solidFill>
                <a:latin typeface="Dagny OT" panose="020B0504020201020104" pitchFamily="34" charset="77"/>
              </a:rPr>
              <a:t>W. Shakespeare, </a:t>
            </a:r>
            <a:r>
              <a:rPr lang="fr-CA" altLang="en-US" sz="1400" dirty="0">
                <a:solidFill>
                  <a:srgbClr val="FFFFFF"/>
                </a:solidFill>
                <a:latin typeface="Dagny OT" panose="020B0504020201020104" pitchFamily="34" charset="77"/>
              </a:rPr>
              <a:t>Roméo et Juliette, acte II, scène 2</a:t>
            </a:r>
          </a:p>
        </p:txBody>
      </p:sp>
    </p:spTree>
  </p:cSld>
  <p:clrMapOvr>
    <a:masterClrMapping/>
  </p:clrMapOvr>
  <p:transition spd="med">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Title 1">
            <a:extLst>
              <a:ext uri="{FF2B5EF4-FFF2-40B4-BE49-F238E27FC236}">
                <a16:creationId xmlns:a16="http://schemas.microsoft.com/office/drawing/2014/main" id="{3938DFCC-C5DF-D644-8D27-3F0728A2F9DD}"/>
              </a:ext>
            </a:extLst>
          </p:cNvPr>
          <p:cNvSpPr>
            <a:spLocks noGrp="1"/>
          </p:cNvSpPr>
          <p:nvPr>
            <p:ph type="title"/>
          </p:nvPr>
        </p:nvSpPr>
        <p:spPr/>
        <p:txBody>
          <a:bodyPr/>
          <a:lstStyle/>
          <a:p>
            <a:pPr eaLnBrk="1" hangingPunct="1"/>
            <a:r>
              <a:rPr lang="fr-CA" altLang="en-US" b="1"/>
              <a:t>QU’EST-CE QUE L’ANALYSE DES DONNÉES?</a:t>
            </a:r>
            <a:endParaRPr lang="en-US" altLang="en-US" b="1"/>
          </a:p>
        </p:txBody>
      </p:sp>
      <p:sp>
        <p:nvSpPr>
          <p:cNvPr id="3" name="Content Placeholder 2">
            <a:extLst>
              <a:ext uri="{FF2B5EF4-FFF2-40B4-BE49-F238E27FC236}">
                <a16:creationId xmlns:a16="http://schemas.microsoft.com/office/drawing/2014/main" id="{2C191AC6-8263-6445-9B11-3FA06AB21EA0}"/>
              </a:ext>
            </a:extLst>
          </p:cNvPr>
          <p:cNvSpPr>
            <a:spLocks noGrp="1"/>
          </p:cNvSpPr>
          <p:nvPr>
            <p:ph idx="1"/>
          </p:nvPr>
        </p:nvSpPr>
        <p:spPr>
          <a:xfrm>
            <a:off x="1371600" y="2286000"/>
            <a:ext cx="9601200" cy="4371975"/>
          </a:xfrm>
        </p:spPr>
        <p:txBody>
          <a:bodyPr rtlCol="0">
            <a:normAutofit lnSpcReduction="10000"/>
          </a:bodyPr>
          <a:lstStyle/>
          <a:p>
            <a:pPr marL="0" indent="0" algn="just" defTabSz="457200" eaLnBrk="1" fontAlgn="auto" hangingPunct="1">
              <a:lnSpc>
                <a:spcPct val="110000"/>
              </a:lnSpc>
              <a:spcBef>
                <a:spcPct val="20000"/>
              </a:spcBef>
              <a:spcAft>
                <a:spcPts val="600"/>
              </a:spcAft>
              <a:buClr>
                <a:srgbClr val="4590B8"/>
              </a:buClr>
              <a:buSzPct val="92000"/>
              <a:buFont typeface="Franklin Gothic Book" panose="020B0503020102020204" pitchFamily="34" charset="0"/>
              <a:buNone/>
              <a:defRPr/>
            </a:pPr>
            <a:r>
              <a:rPr lang="fr-CA" sz="2400" dirty="0">
                <a:solidFill>
                  <a:srgbClr val="3D3D3D"/>
                </a:solidFill>
                <a:latin typeface="Dagny OT" panose="020B0504020201020104" pitchFamily="34" charset="77"/>
              </a:rPr>
              <a:t>Trouver </a:t>
            </a:r>
            <a:r>
              <a:rPr lang="fr-CA" sz="2400" b="1" dirty="0">
                <a:solidFill>
                  <a:srgbClr val="3D3D3D"/>
                </a:solidFill>
                <a:latin typeface="Dagny OT" panose="020B0504020201020104" pitchFamily="34" charset="77"/>
              </a:rPr>
              <a:t>des tendances</a:t>
            </a:r>
            <a:r>
              <a:rPr lang="fr-CA" sz="2400" dirty="0">
                <a:solidFill>
                  <a:srgbClr val="3D3D3D"/>
                </a:solidFill>
                <a:latin typeface="Dagny OT" panose="020B0504020201020104" pitchFamily="34" charset="77"/>
              </a:rPr>
              <a:t> dans les données</a:t>
            </a:r>
          </a:p>
          <a:p>
            <a:pPr marL="0" indent="0" algn="just" defTabSz="457200" eaLnBrk="1" fontAlgn="auto" hangingPunct="1">
              <a:lnSpc>
                <a:spcPct val="110000"/>
              </a:lnSpc>
              <a:spcBef>
                <a:spcPct val="20000"/>
              </a:spcBef>
              <a:spcAft>
                <a:spcPts val="600"/>
              </a:spcAft>
              <a:buClr>
                <a:srgbClr val="4590B8"/>
              </a:buClr>
              <a:buSzPct val="92000"/>
              <a:buFont typeface="Franklin Gothic Book" panose="020B0503020102020204" pitchFamily="34" charset="0"/>
              <a:buNone/>
              <a:defRPr/>
            </a:pPr>
            <a:endParaRPr lang="en-US" sz="500" dirty="0">
              <a:solidFill>
                <a:srgbClr val="3D3D3D"/>
              </a:solidFill>
              <a:latin typeface="Dagny OT" panose="020B0504020201020104" pitchFamily="34" charset="77"/>
            </a:endParaRPr>
          </a:p>
          <a:p>
            <a:pPr marL="0" indent="0" algn="just" defTabSz="457200" eaLnBrk="1" fontAlgn="auto" hangingPunct="1">
              <a:lnSpc>
                <a:spcPct val="110000"/>
              </a:lnSpc>
              <a:spcBef>
                <a:spcPct val="20000"/>
              </a:spcBef>
              <a:spcAft>
                <a:spcPts val="600"/>
              </a:spcAft>
              <a:buClr>
                <a:srgbClr val="4590B8"/>
              </a:buClr>
              <a:buSzPct val="92000"/>
              <a:buFont typeface="Franklin Gothic Book" panose="020B0503020102020204" pitchFamily="34" charset="0"/>
              <a:buNone/>
              <a:defRPr/>
            </a:pPr>
            <a:r>
              <a:rPr lang="fr-CA" sz="2400" dirty="0">
                <a:solidFill>
                  <a:srgbClr val="C00000"/>
                </a:solidFill>
                <a:latin typeface="Dagny OT" panose="020B0504020201020104" pitchFamily="34" charset="77"/>
              </a:rPr>
              <a:t>Utiliser les données pour faire quelque chose (répondre à une question, aider à la prise de décision, prédire l’avenir, tirer une conclusion)</a:t>
            </a:r>
          </a:p>
          <a:p>
            <a:pPr marL="0" indent="0" algn="just" defTabSz="457200" eaLnBrk="1" fontAlgn="auto" hangingPunct="1">
              <a:lnSpc>
                <a:spcPct val="110000"/>
              </a:lnSpc>
              <a:spcBef>
                <a:spcPct val="20000"/>
              </a:spcBef>
              <a:spcAft>
                <a:spcPts val="600"/>
              </a:spcAft>
              <a:buClr>
                <a:srgbClr val="4590B8"/>
              </a:buClr>
              <a:buSzPct val="92000"/>
              <a:buFont typeface="Franklin Gothic Book" panose="020B0503020102020204" pitchFamily="34" charset="0"/>
              <a:buNone/>
              <a:defRPr/>
            </a:pPr>
            <a:endParaRPr lang="en-US" sz="500" dirty="0">
              <a:solidFill>
                <a:srgbClr val="3D3D3D"/>
              </a:solidFill>
              <a:latin typeface="Dagny OT" panose="020B0504020201020104" pitchFamily="34" charset="77"/>
            </a:endParaRPr>
          </a:p>
          <a:p>
            <a:pPr marL="0" indent="0" algn="just" defTabSz="457200" eaLnBrk="1" fontAlgn="auto" hangingPunct="1">
              <a:lnSpc>
                <a:spcPct val="110000"/>
              </a:lnSpc>
              <a:spcBef>
                <a:spcPct val="20000"/>
              </a:spcBef>
              <a:spcAft>
                <a:spcPts val="600"/>
              </a:spcAft>
              <a:buClr>
                <a:srgbClr val="4590B8"/>
              </a:buClr>
              <a:buSzPct val="92000"/>
              <a:buFont typeface="Franklin Gothic Book" panose="020B0503020102020204" pitchFamily="34" charset="0"/>
              <a:buNone/>
              <a:defRPr/>
            </a:pPr>
            <a:r>
              <a:rPr lang="fr-CA" sz="2400" dirty="0">
                <a:solidFill>
                  <a:srgbClr val="3D3D3D"/>
                </a:solidFill>
                <a:latin typeface="Dagny OT" panose="020B0504020201020104" pitchFamily="34" charset="77"/>
              </a:rPr>
              <a:t>Créer des modèles à partir de vos données</a:t>
            </a:r>
          </a:p>
          <a:p>
            <a:pPr marL="0" indent="0" algn="just" defTabSz="457200" eaLnBrk="1" fontAlgn="auto" hangingPunct="1">
              <a:lnSpc>
                <a:spcPct val="110000"/>
              </a:lnSpc>
              <a:spcBef>
                <a:spcPct val="20000"/>
              </a:spcBef>
              <a:spcAft>
                <a:spcPts val="600"/>
              </a:spcAft>
              <a:buClr>
                <a:srgbClr val="4590B8"/>
              </a:buClr>
              <a:buSzPct val="92000"/>
              <a:buFont typeface="Franklin Gothic Book" panose="020B0503020102020204" pitchFamily="34" charset="0"/>
              <a:buNone/>
              <a:defRPr/>
            </a:pPr>
            <a:endParaRPr lang="en-US" sz="500" dirty="0">
              <a:solidFill>
                <a:srgbClr val="3D3D3D"/>
              </a:solidFill>
              <a:latin typeface="Dagny OT" panose="020B0504020201020104" pitchFamily="34" charset="77"/>
            </a:endParaRPr>
          </a:p>
          <a:p>
            <a:pPr marL="0" indent="0" algn="just" defTabSz="457200" eaLnBrk="1" fontAlgn="auto" hangingPunct="1">
              <a:lnSpc>
                <a:spcPct val="110000"/>
              </a:lnSpc>
              <a:spcBef>
                <a:spcPct val="20000"/>
              </a:spcBef>
              <a:spcAft>
                <a:spcPts val="600"/>
              </a:spcAft>
              <a:buClr>
                <a:srgbClr val="4590B8"/>
              </a:buClr>
              <a:buSzPct val="92000"/>
              <a:buFont typeface="Franklin Gothic Book" panose="020B0503020102020204" pitchFamily="34" charset="0"/>
              <a:buNone/>
              <a:defRPr/>
            </a:pPr>
            <a:r>
              <a:rPr lang="fr-CA" sz="2400" dirty="0">
                <a:solidFill>
                  <a:srgbClr val="3D3D3D"/>
                </a:solidFill>
                <a:latin typeface="Dagny OT" panose="020B0504020201020104" pitchFamily="34" charset="77"/>
              </a:rPr>
              <a:t>Décrire ou expliquer votre situation (votre </a:t>
            </a:r>
            <a:r>
              <a:rPr lang="fr-CA" sz="2400" b="1" dirty="0">
                <a:solidFill>
                  <a:srgbClr val="3D3D3D"/>
                </a:solidFill>
                <a:latin typeface="Dagny OT" panose="020B0504020201020104" pitchFamily="34" charset="77"/>
              </a:rPr>
              <a:t>système</a:t>
            </a:r>
            <a:r>
              <a:rPr lang="fr-CA" sz="2400" dirty="0">
                <a:solidFill>
                  <a:srgbClr val="3D3D3D"/>
                </a:solidFill>
                <a:latin typeface="Dagny OT" panose="020B0504020201020104" pitchFamily="34" charset="77"/>
              </a:rPr>
              <a:t>)</a:t>
            </a:r>
          </a:p>
          <a:p>
            <a:pPr marL="0" indent="0" algn="just" defTabSz="457200" eaLnBrk="1" fontAlgn="auto" hangingPunct="1">
              <a:lnSpc>
                <a:spcPct val="110000"/>
              </a:lnSpc>
              <a:spcBef>
                <a:spcPct val="20000"/>
              </a:spcBef>
              <a:spcAft>
                <a:spcPts val="600"/>
              </a:spcAft>
              <a:buClr>
                <a:srgbClr val="4590B8"/>
              </a:buClr>
              <a:buSzPct val="92000"/>
              <a:buFont typeface="Franklin Gothic Book" panose="020B0503020102020204" pitchFamily="34" charset="0"/>
              <a:buNone/>
              <a:defRPr/>
            </a:pPr>
            <a:endParaRPr lang="en-US" sz="500" dirty="0">
              <a:solidFill>
                <a:srgbClr val="3D3D3D"/>
              </a:solidFill>
              <a:latin typeface="Dagny OT" panose="020B0504020201020104" pitchFamily="34" charset="77"/>
            </a:endParaRPr>
          </a:p>
          <a:p>
            <a:pPr marL="0" indent="0" algn="just" defTabSz="457200" eaLnBrk="1" fontAlgn="auto" hangingPunct="1">
              <a:lnSpc>
                <a:spcPct val="110000"/>
              </a:lnSpc>
              <a:spcBef>
                <a:spcPct val="20000"/>
              </a:spcBef>
              <a:spcAft>
                <a:spcPts val="600"/>
              </a:spcAft>
              <a:buClr>
                <a:srgbClr val="4590B8"/>
              </a:buClr>
              <a:buSzPct val="92000"/>
              <a:buFont typeface="Franklin Gothic Book" panose="020B0503020102020204" pitchFamily="34" charset="0"/>
              <a:buNone/>
              <a:defRPr/>
            </a:pPr>
            <a:r>
              <a:rPr lang="fr-CA" sz="2400" dirty="0">
                <a:solidFill>
                  <a:srgbClr val="3D3D3D"/>
                </a:solidFill>
                <a:latin typeface="Dagny OT" panose="020B0504020201020104" pitchFamily="34" charset="77"/>
              </a:rPr>
              <a:t>(Tester des hypothèses [scientifiques]?)</a:t>
            </a:r>
          </a:p>
          <a:p>
            <a:pPr marL="0" indent="0" algn="just" defTabSz="457200" eaLnBrk="1" fontAlgn="auto" hangingPunct="1">
              <a:lnSpc>
                <a:spcPct val="110000"/>
              </a:lnSpc>
              <a:spcBef>
                <a:spcPct val="20000"/>
              </a:spcBef>
              <a:spcAft>
                <a:spcPts val="600"/>
              </a:spcAft>
              <a:buClr>
                <a:srgbClr val="4590B8"/>
              </a:buClr>
              <a:buSzPct val="92000"/>
              <a:buFont typeface="Franklin Gothic Book" panose="020B0503020102020204" pitchFamily="34" charset="0"/>
              <a:buNone/>
              <a:defRPr/>
            </a:pPr>
            <a:endParaRPr lang="en-US" sz="500" dirty="0">
              <a:solidFill>
                <a:srgbClr val="3D3D3D"/>
              </a:solidFill>
              <a:latin typeface="Dagny OT" panose="020B0504020201020104" pitchFamily="34" charset="77"/>
            </a:endParaRPr>
          </a:p>
          <a:p>
            <a:pPr marL="0" indent="0" algn="just" defTabSz="457200" eaLnBrk="1" fontAlgn="auto" hangingPunct="1">
              <a:lnSpc>
                <a:spcPct val="110000"/>
              </a:lnSpc>
              <a:spcBef>
                <a:spcPct val="20000"/>
              </a:spcBef>
              <a:spcAft>
                <a:spcPts val="600"/>
              </a:spcAft>
              <a:buClr>
                <a:srgbClr val="4590B8"/>
              </a:buClr>
              <a:buSzPct val="92000"/>
              <a:buFont typeface="Franklin Gothic Book" panose="020B0503020102020204" pitchFamily="34" charset="0"/>
              <a:buNone/>
              <a:defRPr/>
            </a:pPr>
            <a:r>
              <a:rPr lang="fr-CA" sz="2400" dirty="0">
                <a:solidFill>
                  <a:srgbClr val="3D3D3D"/>
                </a:solidFill>
                <a:latin typeface="Dagny OT" panose="020B0504020201020104" pitchFamily="34" charset="77"/>
              </a:rPr>
              <a:t>(Effectuer des calculs à partir des données?)</a:t>
            </a:r>
          </a:p>
        </p:txBody>
      </p:sp>
    </p:spTree>
  </p:cSld>
  <p:clrMapOvr>
    <a:masterClrMapping/>
  </p:clrMapOvr>
  <p:transition spd="med">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extBox 2">
            <a:extLst>
              <a:ext uri="{FF2B5EF4-FFF2-40B4-BE49-F238E27FC236}">
                <a16:creationId xmlns:a16="http://schemas.microsoft.com/office/drawing/2014/main" id="{250EA569-6B20-D74A-BE90-BFE0B24817C7}"/>
              </a:ext>
            </a:extLst>
          </p:cNvPr>
          <p:cNvSpPr txBox="1">
            <a:spLocks noChangeArrowheads="1"/>
          </p:cNvSpPr>
          <p:nvPr/>
        </p:nvSpPr>
        <p:spPr bwMode="auto">
          <a:xfrm>
            <a:off x="754912" y="2212975"/>
            <a:ext cx="11437088" cy="22775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a:r>
              <a:rPr lang="fr-CA" altLang="en-US" sz="2200" dirty="0">
                <a:solidFill>
                  <a:schemeClr val="tx2"/>
                </a:solidFill>
                <a:latin typeface="Dagny OT" panose="020B0504020201020104" pitchFamily="34" charset="77"/>
                <a:ea typeface="DejaVu Sans ExtraLight" panose="020B0203030804020204" pitchFamily="34" charset="0"/>
                <a:cs typeface="Calibri Light" panose="020F0302020204030204" pitchFamily="34" charset="0"/>
              </a:rPr>
              <a:t>« Les rapports qui disent que quelque chose ne s’est pas passé sont toujours intéressants pour moi, parce que, comme nous le savons, il y a des </a:t>
            </a:r>
            <a:r>
              <a:rPr lang="fr-CA" altLang="en-US" sz="2200" b="1" dirty="0">
                <a:solidFill>
                  <a:schemeClr val="tx2"/>
                </a:solidFill>
                <a:latin typeface="Dagny OT" panose="020B0504020201020104" pitchFamily="34" charset="77"/>
                <a:ea typeface="DejaVu Sans ExtraLight" panose="020B0203030804020204" pitchFamily="34" charset="0"/>
                <a:cs typeface="Calibri Light" panose="020F0302020204030204" pitchFamily="34" charset="0"/>
              </a:rPr>
              <a:t>connus connus</a:t>
            </a:r>
            <a:r>
              <a:rPr lang="fr-CA" altLang="en-US" sz="2200" dirty="0">
                <a:solidFill>
                  <a:schemeClr val="tx2"/>
                </a:solidFill>
                <a:latin typeface="Dagny OT" panose="020B0504020201020104" pitchFamily="34" charset="77"/>
                <a:ea typeface="DejaVu Sans ExtraLight" panose="020B0203030804020204" pitchFamily="34" charset="0"/>
                <a:cs typeface="Calibri Light" panose="020F0302020204030204" pitchFamily="34" charset="0"/>
              </a:rPr>
              <a:t>; des choses connues comme étant connues. Nous savons aussi qu’il y a des </a:t>
            </a:r>
            <a:r>
              <a:rPr lang="fr-CA" altLang="en-US" sz="2200" b="1" dirty="0">
                <a:solidFill>
                  <a:schemeClr val="tx2"/>
                </a:solidFill>
                <a:latin typeface="Dagny OT" panose="020B0504020201020104" pitchFamily="34" charset="77"/>
                <a:ea typeface="DejaVu Sans ExtraLight" panose="020B0203030804020204" pitchFamily="34" charset="0"/>
                <a:cs typeface="Calibri Light" panose="020F0302020204030204" pitchFamily="34" charset="0"/>
              </a:rPr>
              <a:t>connus inconnus</a:t>
            </a:r>
            <a:r>
              <a:rPr lang="fr-CA" altLang="en-US" sz="2200" dirty="0">
                <a:solidFill>
                  <a:schemeClr val="tx2"/>
                </a:solidFill>
                <a:latin typeface="Dagny OT" panose="020B0504020201020104" pitchFamily="34" charset="77"/>
                <a:ea typeface="DejaVu Sans ExtraLight" panose="020B0203030804020204" pitchFamily="34" charset="0"/>
                <a:cs typeface="Calibri Light" panose="020F0302020204030204" pitchFamily="34" charset="0"/>
              </a:rPr>
              <a:t>, c’est-à-dire, qu’il y a des choses que nous savons que nous ne savons pas. Mais il y a aussi des </a:t>
            </a:r>
            <a:r>
              <a:rPr lang="fr-CA" altLang="en-US" sz="2200" b="1" dirty="0">
                <a:solidFill>
                  <a:schemeClr val="tx2"/>
                </a:solidFill>
                <a:latin typeface="Dagny OT" panose="020B0504020201020104" pitchFamily="34" charset="77"/>
                <a:ea typeface="DejaVu Sans ExtraLight" panose="020B0203030804020204" pitchFamily="34" charset="0"/>
                <a:cs typeface="Calibri Light" panose="020F0302020204030204" pitchFamily="34" charset="0"/>
              </a:rPr>
              <a:t>inconnus inconnus</a:t>
            </a:r>
            <a:r>
              <a:rPr lang="fr-CA" altLang="en-US" sz="2200" dirty="0">
                <a:solidFill>
                  <a:schemeClr val="tx2"/>
                </a:solidFill>
                <a:latin typeface="Dagny OT" panose="020B0504020201020104" pitchFamily="34" charset="77"/>
                <a:ea typeface="DejaVu Sans ExtraLight" panose="020B0203030804020204" pitchFamily="34" charset="0"/>
                <a:cs typeface="Calibri Light" panose="020F0302020204030204" pitchFamily="34" charset="0"/>
              </a:rPr>
              <a:t>, des choses que nous ne savons pas que nous ne savons pas.» [Traduction]</a:t>
            </a:r>
          </a:p>
          <a:p>
            <a:pPr algn="r"/>
            <a:endParaRPr lang="en-US" altLang="en-US" sz="1400" dirty="0">
              <a:solidFill>
                <a:schemeClr val="tx2"/>
              </a:solidFill>
              <a:latin typeface="Dagny OT" panose="020B0504020201020104" pitchFamily="34" charset="77"/>
              <a:ea typeface="DejaVu Sans ExtraLight" panose="020B0203030804020204" pitchFamily="34" charset="0"/>
              <a:cs typeface="Calibri Light" panose="020F0302020204030204" pitchFamily="34" charset="0"/>
            </a:endParaRPr>
          </a:p>
          <a:p>
            <a:pPr algn="r"/>
            <a:r>
              <a:rPr lang="fr-CA" altLang="en-US" dirty="0">
                <a:solidFill>
                  <a:schemeClr val="tx2"/>
                </a:solidFill>
                <a:latin typeface="Dagny OT" panose="020B0504020201020104" pitchFamily="34" charset="77"/>
                <a:ea typeface="DejaVu Sans ExtraLight" panose="020B0203030804020204" pitchFamily="34" charset="0"/>
                <a:cs typeface="Calibri Light" panose="020F0302020204030204" pitchFamily="34" charset="0"/>
              </a:rPr>
              <a:t>Donald </a:t>
            </a:r>
            <a:r>
              <a:rPr lang="fr-CA" altLang="en-US" dirty="0" err="1">
                <a:solidFill>
                  <a:schemeClr val="tx2"/>
                </a:solidFill>
                <a:latin typeface="Dagny OT" panose="020B0504020201020104" pitchFamily="34" charset="77"/>
                <a:ea typeface="DejaVu Sans ExtraLight" panose="020B0203030804020204" pitchFamily="34" charset="0"/>
                <a:cs typeface="Calibri Light" panose="020F0302020204030204" pitchFamily="34" charset="0"/>
              </a:rPr>
              <a:t>Rumsfeld</a:t>
            </a:r>
            <a:r>
              <a:rPr lang="fr-CA" altLang="en-US" dirty="0">
                <a:solidFill>
                  <a:schemeClr val="tx2"/>
                </a:solidFill>
                <a:latin typeface="Dagny OT" panose="020B0504020201020104" pitchFamily="34" charset="77"/>
                <a:ea typeface="DejaVu Sans ExtraLight" panose="020B0203030804020204" pitchFamily="34" charset="0"/>
                <a:cs typeface="Calibri Light" panose="020F0302020204030204" pitchFamily="34" charset="0"/>
              </a:rPr>
              <a:t>, point de presse du Département de la défense des États-Unis, 2002 </a:t>
            </a:r>
            <a:endParaRPr lang="en-US" altLang="en-US" dirty="0">
              <a:solidFill>
                <a:schemeClr val="tx2"/>
              </a:solidFill>
              <a:latin typeface="Dagny OT" panose="020B0504020201020104" pitchFamily="34" charset="77"/>
              <a:ea typeface="DejaVu Sans ExtraLight" panose="020B0203030804020204" pitchFamily="34" charset="0"/>
              <a:cs typeface="Calibri Light" panose="020F0302020204030204" pitchFamily="34" charset="0"/>
            </a:endParaRPr>
          </a:p>
        </p:txBody>
      </p:sp>
    </p:spTree>
  </p:cSld>
  <p:clrMapOvr>
    <a:masterClrMapping/>
  </p:clrMapOvr>
  <p:transition spd="med">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1">
            <a:extLst>
              <a:ext uri="{FF2B5EF4-FFF2-40B4-BE49-F238E27FC236}">
                <a16:creationId xmlns:a16="http://schemas.microsoft.com/office/drawing/2014/main" id="{2DF4B550-E429-B744-B984-F7E6F3ED456D}"/>
              </a:ext>
            </a:extLst>
          </p:cNvPr>
          <p:cNvSpPr>
            <a:spLocks noGrp="1"/>
          </p:cNvSpPr>
          <p:nvPr>
            <p:ph type="title"/>
          </p:nvPr>
        </p:nvSpPr>
        <p:spPr/>
        <p:txBody>
          <a:bodyPr/>
          <a:lstStyle/>
          <a:p>
            <a:pPr eaLnBrk="1" hangingPunct="1"/>
            <a:r>
              <a:rPr lang="fr-FR" altLang="en-US" b="1"/>
              <a:t>QU’EST-CE QUE LA SCIENCE DES DONNÉES?</a:t>
            </a:r>
            <a:endParaRPr lang="en-US" altLang="en-US" sz="2400" b="1"/>
          </a:p>
        </p:txBody>
      </p:sp>
      <p:sp>
        <p:nvSpPr>
          <p:cNvPr id="3" name="Content Placeholder 2">
            <a:extLst>
              <a:ext uri="{FF2B5EF4-FFF2-40B4-BE49-F238E27FC236}">
                <a16:creationId xmlns:a16="http://schemas.microsoft.com/office/drawing/2014/main" id="{F661CDB0-0134-E04C-A60D-3FC28492A3F9}"/>
              </a:ext>
            </a:extLst>
          </p:cNvPr>
          <p:cNvSpPr>
            <a:spLocks noGrp="1"/>
          </p:cNvSpPr>
          <p:nvPr>
            <p:ph idx="1"/>
          </p:nvPr>
        </p:nvSpPr>
        <p:spPr>
          <a:xfrm>
            <a:off x="1371600" y="2286000"/>
            <a:ext cx="9675628" cy="4051300"/>
          </a:xfrm>
        </p:spPr>
        <p:txBody>
          <a:bodyPr rtlCol="0">
            <a:normAutofit fontScale="92500"/>
          </a:bodyPr>
          <a:lstStyle/>
          <a:p>
            <a:pPr marL="0" indent="0" algn="ctr">
              <a:lnSpc>
                <a:spcPct val="100000"/>
              </a:lnSpc>
              <a:buFont typeface="Franklin Gothic Book" panose="020B0503020102020204" pitchFamily="34" charset="0"/>
              <a:buNone/>
              <a:defRPr/>
            </a:pPr>
            <a:r>
              <a:rPr lang="fr-CA" sz="2400" dirty="0">
                <a:latin typeface="Dagny OT" panose="020B0504020201020104" pitchFamily="34" charset="0"/>
                <a:ea typeface="Helvetica Light" charset="0"/>
                <a:cs typeface="Helvetica Light" charset="0"/>
              </a:rPr>
              <a:t>La science des données est l’ensemble des processus par lesquels nous extrayons </a:t>
            </a:r>
            <a:r>
              <a:rPr lang="fr-CA" sz="2400" b="1" dirty="0">
                <a:latin typeface="Dagny OT" panose="020B0504020201020104" pitchFamily="34" charset="0"/>
                <a:ea typeface="Helvetica Light" charset="0"/>
                <a:cs typeface="Helvetica Light" charset="0"/>
              </a:rPr>
              <a:t>des informations utiles</a:t>
            </a:r>
            <a:r>
              <a:rPr lang="fr-CA" sz="2400" dirty="0">
                <a:latin typeface="Dagny OT" panose="020B0504020201020104" pitchFamily="34" charset="0"/>
                <a:ea typeface="Helvetica Light" charset="0"/>
                <a:cs typeface="Helvetica Light" charset="0"/>
              </a:rPr>
              <a:t> et exploitables des données.</a:t>
            </a:r>
          </a:p>
          <a:p>
            <a:pPr marL="0" indent="0" algn="r" eaLnBrk="1" fontAlgn="auto" hangingPunct="1">
              <a:lnSpc>
                <a:spcPct val="100000"/>
              </a:lnSpc>
              <a:buFont typeface="Franklin Gothic Book" panose="020B0503020102020204" pitchFamily="34" charset="0"/>
              <a:buNone/>
              <a:defRPr/>
            </a:pPr>
            <a:r>
              <a:rPr lang="en-US" sz="1800" dirty="0">
                <a:latin typeface="Dagny OT" panose="020B0504020201020104" pitchFamily="34" charset="0"/>
                <a:ea typeface="Helvetica Light" charset="0"/>
                <a:cs typeface="Helvetica Light" charset="0"/>
              </a:rPr>
              <a:t>T. </a:t>
            </a:r>
            <a:r>
              <a:rPr lang="en-US" sz="1800" dirty="0" err="1">
                <a:latin typeface="Dagny OT" panose="020B0504020201020104" pitchFamily="34" charset="0"/>
                <a:ea typeface="Helvetica Light" charset="0"/>
                <a:cs typeface="Helvetica Light" charset="0"/>
              </a:rPr>
              <a:t>Kwartler</a:t>
            </a:r>
            <a:r>
              <a:rPr lang="en-US" sz="1800" dirty="0">
                <a:latin typeface="Dagny OT" panose="020B0504020201020104" pitchFamily="34" charset="0"/>
                <a:ea typeface="Helvetica Light" charset="0"/>
                <a:cs typeface="Helvetica Light" charset="0"/>
              </a:rPr>
              <a:t> (</a:t>
            </a:r>
            <a:r>
              <a:rPr lang="fr-CA" sz="1800" dirty="0">
                <a:latin typeface="Dagny OT" panose="020B0504020201020104" pitchFamily="34" charset="0"/>
                <a:ea typeface="Helvetica Light" charset="0"/>
                <a:cs typeface="Helvetica Light" charset="0"/>
              </a:rPr>
              <a:t>paraphrasé</a:t>
            </a:r>
            <a:r>
              <a:rPr lang="en-US" sz="1800" dirty="0">
                <a:latin typeface="Dagny OT" panose="020B0504020201020104" pitchFamily="34" charset="0"/>
                <a:ea typeface="Helvetica Light" charset="0"/>
                <a:cs typeface="Helvetica Light" charset="0"/>
              </a:rPr>
              <a:t>)</a:t>
            </a:r>
          </a:p>
          <a:p>
            <a:pPr marL="0" indent="0" algn="ctr" eaLnBrk="1" fontAlgn="auto" hangingPunct="1">
              <a:lnSpc>
                <a:spcPct val="100000"/>
              </a:lnSpc>
              <a:buFont typeface="Franklin Gothic Book" panose="020B0503020102020204" pitchFamily="34" charset="0"/>
              <a:buNone/>
              <a:defRPr/>
            </a:pPr>
            <a:endParaRPr lang="en-US" dirty="0">
              <a:latin typeface="Dagny OT" panose="020B0504020201020104" pitchFamily="34" charset="0"/>
              <a:ea typeface="Helvetica Light" charset="0"/>
              <a:cs typeface="Helvetica Light" charset="0"/>
            </a:endParaRPr>
          </a:p>
          <a:p>
            <a:pPr marL="0" indent="0" algn="ctr">
              <a:lnSpc>
                <a:spcPct val="100000"/>
              </a:lnSpc>
              <a:buFont typeface="Franklin Gothic Book" panose="020B0503020102020204" pitchFamily="34" charset="0"/>
              <a:buNone/>
              <a:defRPr/>
            </a:pPr>
            <a:r>
              <a:rPr lang="fr-CA" sz="2400" dirty="0">
                <a:latin typeface="Dagny OT" panose="020B0504020201020104" pitchFamily="34" charset="0"/>
                <a:ea typeface="Helvetica Light" charset="0"/>
                <a:cs typeface="Helvetica Light" charset="0"/>
              </a:rPr>
              <a:t>La science des données est l’</a:t>
            </a:r>
            <a:r>
              <a:rPr lang="fr-CA" sz="2400" b="1" dirty="0">
                <a:latin typeface="Dagny OT" panose="020B0504020201020104" pitchFamily="34" charset="0"/>
                <a:ea typeface="Helvetica Light" charset="0"/>
                <a:cs typeface="Helvetica Light" charset="0"/>
              </a:rPr>
              <a:t>intersection pratique</a:t>
            </a:r>
            <a:r>
              <a:rPr lang="fr-CA" sz="2400" dirty="0">
                <a:latin typeface="Dagny OT" panose="020B0504020201020104" pitchFamily="34" charset="0"/>
                <a:ea typeface="Helvetica Light" charset="0"/>
                <a:cs typeface="Helvetica Light" charset="0"/>
              </a:rPr>
              <a:t> de la statistique, de l’ingénierie, de l’informatique, de l’expertise du domaine et du « piratage ». Elle s’articule autour de deux axes principaux : l’</a:t>
            </a:r>
            <a:r>
              <a:rPr lang="fr-CA" sz="2400" b="1" dirty="0">
                <a:latin typeface="Dagny OT" panose="020B0504020201020104" pitchFamily="34" charset="0"/>
                <a:ea typeface="Helvetica Light" charset="0"/>
                <a:cs typeface="Helvetica Light" charset="0"/>
              </a:rPr>
              <a:t>analyse</a:t>
            </a:r>
            <a:r>
              <a:rPr lang="fr-CA" sz="2400" dirty="0">
                <a:latin typeface="Dagny OT" panose="020B0504020201020104" pitchFamily="34" charset="0"/>
                <a:ea typeface="Helvetica Light" charset="0"/>
                <a:cs typeface="Helvetica Light" charset="0"/>
              </a:rPr>
              <a:t> (compter les choses) et l’</a:t>
            </a:r>
            <a:r>
              <a:rPr lang="fr-CA" sz="2400" b="1" dirty="0">
                <a:latin typeface="Dagny OT" panose="020B0504020201020104" pitchFamily="34" charset="0"/>
                <a:ea typeface="Helvetica Light" charset="0"/>
                <a:cs typeface="Helvetica Light" charset="0"/>
              </a:rPr>
              <a:t>invention de nouvelles techniques</a:t>
            </a:r>
            <a:r>
              <a:rPr lang="fr-CA" sz="2400" dirty="0">
                <a:latin typeface="Dagny OT" panose="020B0504020201020104" pitchFamily="34" charset="0"/>
                <a:ea typeface="Helvetica Light" charset="0"/>
                <a:cs typeface="Helvetica Light" charset="0"/>
              </a:rPr>
              <a:t> pour tirer des enseignements des données.</a:t>
            </a:r>
          </a:p>
          <a:p>
            <a:pPr marL="0" indent="0" algn="r" eaLnBrk="1" fontAlgn="auto" hangingPunct="1">
              <a:lnSpc>
                <a:spcPct val="100000"/>
              </a:lnSpc>
              <a:buFont typeface="Franklin Gothic Book" panose="020B0503020102020204" pitchFamily="34" charset="0"/>
              <a:buNone/>
              <a:defRPr/>
            </a:pPr>
            <a:r>
              <a:rPr lang="en-US" sz="1800" dirty="0">
                <a:latin typeface="Dagny OT" panose="020B0504020201020104" pitchFamily="34" charset="0"/>
                <a:ea typeface="Helvetica Light" charset="0"/>
                <a:cs typeface="Helvetica Light" charset="0"/>
              </a:rPr>
              <a:t>H. Mason (</a:t>
            </a:r>
            <a:r>
              <a:rPr lang="fr-CA" sz="1800" dirty="0">
                <a:latin typeface="Dagny OT" panose="020B0504020201020104" pitchFamily="34" charset="0"/>
                <a:ea typeface="Helvetica Light" charset="0"/>
                <a:cs typeface="Helvetica Light" charset="0"/>
              </a:rPr>
              <a:t>paraphrasé</a:t>
            </a:r>
            <a:r>
              <a:rPr lang="en-US" sz="1800" dirty="0">
                <a:latin typeface="Dagny OT" panose="020B0504020201020104" pitchFamily="34" charset="0"/>
                <a:ea typeface="Helvetica Light" charset="0"/>
                <a:cs typeface="Helvetica Light" charset="0"/>
              </a:rPr>
              <a:t>)</a:t>
            </a:r>
          </a:p>
        </p:txBody>
      </p:sp>
    </p:spTree>
  </p:cSld>
  <p:clrMapOvr>
    <a:masterClrMapping/>
  </p:clrMapOvr>
  <p:transition spd="med">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Title 1">
            <a:extLst>
              <a:ext uri="{FF2B5EF4-FFF2-40B4-BE49-F238E27FC236}">
                <a16:creationId xmlns:a16="http://schemas.microsoft.com/office/drawing/2014/main" id="{BDDAF58F-848D-A347-B112-1012CB6C13A7}"/>
              </a:ext>
            </a:extLst>
          </p:cNvPr>
          <p:cNvSpPr>
            <a:spLocks noGrp="1"/>
          </p:cNvSpPr>
          <p:nvPr>
            <p:ph type="title"/>
          </p:nvPr>
        </p:nvSpPr>
        <p:spPr/>
        <p:txBody>
          <a:bodyPr/>
          <a:lstStyle/>
          <a:p>
            <a:pPr eaLnBrk="1" hangingPunct="1"/>
            <a:r>
              <a:rPr lang="fr-FR" altLang="en-US" b="1"/>
              <a:t>QU’EST-CE QUE </a:t>
            </a:r>
            <a:r>
              <a:rPr lang="fr-CA" altLang="en-US" b="1"/>
              <a:t>L’APPRENTISSAGE AUTOMATIQUE?</a:t>
            </a:r>
            <a:endParaRPr lang="en-US" altLang="en-US" b="1"/>
          </a:p>
        </p:txBody>
      </p:sp>
      <p:sp>
        <p:nvSpPr>
          <p:cNvPr id="39939" name="Content Placeholder 2">
            <a:extLst>
              <a:ext uri="{FF2B5EF4-FFF2-40B4-BE49-F238E27FC236}">
                <a16:creationId xmlns:a16="http://schemas.microsoft.com/office/drawing/2014/main" id="{5A0C86EF-31CF-BA4F-B6D0-80077DA8AA61}"/>
              </a:ext>
            </a:extLst>
          </p:cNvPr>
          <p:cNvSpPr>
            <a:spLocks noGrp="1"/>
          </p:cNvSpPr>
          <p:nvPr>
            <p:ph idx="1"/>
          </p:nvPr>
        </p:nvSpPr>
        <p:spPr>
          <a:xfrm>
            <a:off x="1371600" y="2286000"/>
            <a:ext cx="9601200" cy="4211638"/>
          </a:xfrm>
        </p:spPr>
        <p:txBody>
          <a:bodyPr/>
          <a:lstStyle/>
          <a:p>
            <a:pPr marL="0" indent="0" algn="just" defTabSz="457200" eaLnBrk="1" hangingPunct="1">
              <a:lnSpc>
                <a:spcPct val="100000"/>
              </a:lnSpc>
              <a:spcBef>
                <a:spcPct val="20000"/>
              </a:spcBef>
              <a:spcAft>
                <a:spcPts val="600"/>
              </a:spcAft>
              <a:buClr>
                <a:srgbClr val="4590B8"/>
              </a:buClr>
              <a:buSzPct val="92000"/>
              <a:buFont typeface="Franklin Gothic Book" panose="020B0503020102020204" pitchFamily="34" charset="0"/>
              <a:buNone/>
            </a:pPr>
            <a:r>
              <a:rPr lang="fr-CA" altLang="en-US" sz="2400" dirty="0">
                <a:solidFill>
                  <a:srgbClr val="3D3D3D"/>
                </a:solidFill>
                <a:latin typeface="Dagny OT" panose="020B0504020201020104" pitchFamily="34" charset="77"/>
              </a:rPr>
              <a:t>À partir des années 1940, les chercheurs ont entamé des études sérieuses afin d’</a:t>
            </a:r>
            <a:r>
              <a:rPr lang="fr-CA" altLang="en-US" sz="2400" b="1" dirty="0">
                <a:solidFill>
                  <a:srgbClr val="3D3D3D"/>
                </a:solidFill>
                <a:latin typeface="Dagny OT" panose="020B0504020201020104" pitchFamily="34" charset="77"/>
              </a:rPr>
              <a:t>enseigner aux machines comment apprendre</a:t>
            </a:r>
            <a:r>
              <a:rPr lang="fr-CA" altLang="en-US" sz="2400" dirty="0">
                <a:solidFill>
                  <a:srgbClr val="3D3D3D"/>
                </a:solidFill>
                <a:latin typeface="Dagny OT" panose="020B0504020201020104" pitchFamily="34" charset="77"/>
              </a:rPr>
              <a:t>.</a:t>
            </a:r>
          </a:p>
          <a:p>
            <a:pPr marL="0" indent="0" algn="just" defTabSz="457200" eaLnBrk="1" hangingPunct="1">
              <a:lnSpc>
                <a:spcPct val="100000"/>
              </a:lnSpc>
              <a:spcBef>
                <a:spcPct val="20000"/>
              </a:spcBef>
              <a:spcAft>
                <a:spcPts val="600"/>
              </a:spcAft>
              <a:buClr>
                <a:srgbClr val="4590B8"/>
              </a:buClr>
              <a:buSzPct val="92000"/>
              <a:buFont typeface="Franklin Gothic Book" panose="020B0503020102020204" pitchFamily="34" charset="0"/>
              <a:buNone/>
            </a:pPr>
            <a:endParaRPr lang="en-US" altLang="en-US" sz="500" dirty="0">
              <a:solidFill>
                <a:srgbClr val="3D3D3D"/>
              </a:solidFill>
              <a:latin typeface="Dagny OT" panose="020B0504020201020104" pitchFamily="34" charset="77"/>
            </a:endParaRPr>
          </a:p>
          <a:p>
            <a:pPr marL="0" indent="0" algn="just" defTabSz="457200" eaLnBrk="1" hangingPunct="1">
              <a:lnSpc>
                <a:spcPct val="100000"/>
              </a:lnSpc>
              <a:spcBef>
                <a:spcPct val="20000"/>
              </a:spcBef>
              <a:spcAft>
                <a:spcPts val="600"/>
              </a:spcAft>
              <a:buClr>
                <a:srgbClr val="4590B8"/>
              </a:buClr>
              <a:buSzPct val="92000"/>
              <a:buFont typeface="Franklin Gothic Book" panose="020B0503020102020204" pitchFamily="34" charset="0"/>
              <a:buNone/>
            </a:pPr>
            <a:r>
              <a:rPr lang="fr-CA" altLang="en-US" sz="2400" dirty="0">
                <a:solidFill>
                  <a:srgbClr val="3D3D3D"/>
                </a:solidFill>
                <a:latin typeface="Dagny OT" panose="020B0504020201020104" pitchFamily="34" charset="77"/>
              </a:rPr>
              <a:t>Le but de l’</a:t>
            </a:r>
            <a:r>
              <a:rPr lang="fr-CA" altLang="en-US" sz="2400" b="1" dirty="0">
                <a:solidFill>
                  <a:srgbClr val="3D3D3D"/>
                </a:solidFill>
                <a:latin typeface="Dagny OT" panose="020B0504020201020104" pitchFamily="34" charset="77"/>
              </a:rPr>
              <a:t>apprentissage automatique</a:t>
            </a:r>
            <a:r>
              <a:rPr lang="fr-CA" altLang="en-US" sz="2400" dirty="0">
                <a:solidFill>
                  <a:srgbClr val="3D3D3D"/>
                </a:solidFill>
                <a:latin typeface="Dagny OT" panose="020B0504020201020104" pitchFamily="34" charset="77"/>
              </a:rPr>
              <a:t> était de créer des machines capables d’</a:t>
            </a:r>
            <a:r>
              <a:rPr lang="fr-CA" altLang="en-US" sz="2400" b="1" dirty="0">
                <a:solidFill>
                  <a:srgbClr val="3D3D3D"/>
                </a:solidFill>
                <a:latin typeface="Dagny OT" panose="020B0504020201020104" pitchFamily="34" charset="77"/>
              </a:rPr>
              <a:t>apprendre</a:t>
            </a:r>
            <a:r>
              <a:rPr lang="fr-CA" altLang="en-US" sz="2400" dirty="0">
                <a:solidFill>
                  <a:srgbClr val="3D3D3D"/>
                </a:solidFill>
                <a:latin typeface="Dagny OT" panose="020B0504020201020104" pitchFamily="34" charset="77"/>
              </a:rPr>
              <a:t>, de s’</a:t>
            </a:r>
            <a:r>
              <a:rPr lang="fr-CA" altLang="en-US" sz="2400" b="1" dirty="0">
                <a:solidFill>
                  <a:srgbClr val="3D3D3D"/>
                </a:solidFill>
                <a:latin typeface="Dagny OT" panose="020B0504020201020104" pitchFamily="34" charset="77"/>
              </a:rPr>
              <a:t>adapter</a:t>
            </a:r>
            <a:r>
              <a:rPr lang="fr-CA" altLang="en-US" sz="2400" dirty="0">
                <a:solidFill>
                  <a:srgbClr val="3D3D3D"/>
                </a:solidFill>
                <a:latin typeface="Dagny OT" panose="020B0504020201020104" pitchFamily="34" charset="77"/>
              </a:rPr>
              <a:t> et de </a:t>
            </a:r>
            <a:r>
              <a:rPr lang="fr-CA" altLang="en-US" sz="2400" b="1" dirty="0">
                <a:solidFill>
                  <a:srgbClr val="3D3D3D"/>
                </a:solidFill>
                <a:latin typeface="Dagny OT" panose="020B0504020201020104" pitchFamily="34" charset="77"/>
              </a:rPr>
              <a:t>répondre</a:t>
            </a:r>
            <a:r>
              <a:rPr lang="fr-CA" altLang="en-US" sz="2400" dirty="0">
                <a:solidFill>
                  <a:srgbClr val="3D3D3D"/>
                </a:solidFill>
                <a:latin typeface="Dagny OT" panose="020B0504020201020104" pitchFamily="34" charset="77"/>
              </a:rPr>
              <a:t> à des situations nouvelles.</a:t>
            </a:r>
          </a:p>
          <a:p>
            <a:pPr marL="0" indent="0" algn="just" defTabSz="457200" eaLnBrk="1" hangingPunct="1">
              <a:lnSpc>
                <a:spcPct val="100000"/>
              </a:lnSpc>
              <a:spcBef>
                <a:spcPct val="20000"/>
              </a:spcBef>
              <a:spcAft>
                <a:spcPts val="600"/>
              </a:spcAft>
              <a:buClr>
                <a:srgbClr val="4590B8"/>
              </a:buClr>
              <a:buSzPct val="92000"/>
              <a:buFont typeface="Franklin Gothic Book" panose="020B0503020102020204" pitchFamily="34" charset="0"/>
              <a:buNone/>
            </a:pPr>
            <a:endParaRPr lang="en-US" altLang="en-US" sz="500" dirty="0">
              <a:solidFill>
                <a:srgbClr val="3D3D3D"/>
              </a:solidFill>
              <a:latin typeface="Dagny OT" panose="020B0504020201020104" pitchFamily="34" charset="77"/>
            </a:endParaRPr>
          </a:p>
          <a:p>
            <a:pPr marL="0" indent="0" algn="just" defTabSz="457200" eaLnBrk="1" hangingPunct="1">
              <a:lnSpc>
                <a:spcPct val="100000"/>
              </a:lnSpc>
              <a:spcBef>
                <a:spcPct val="20000"/>
              </a:spcBef>
              <a:spcAft>
                <a:spcPts val="600"/>
              </a:spcAft>
              <a:buClr>
                <a:srgbClr val="4590B8"/>
              </a:buClr>
              <a:buSzPct val="92000"/>
              <a:buFont typeface="Franklin Gothic Book" panose="020B0503020102020204" pitchFamily="34" charset="0"/>
              <a:buNone/>
            </a:pPr>
            <a:r>
              <a:rPr lang="fr-CA" altLang="en-US" sz="2400" dirty="0">
                <a:solidFill>
                  <a:srgbClr val="3D3D3D"/>
                </a:solidFill>
                <a:latin typeface="Dagny OT" panose="020B0504020201020104" pitchFamily="34" charset="77"/>
              </a:rPr>
              <a:t>De nombreuses techniques, accompagnées d’un grand nombre de fondements théoriques, ont été créées dans le but d’atteindre cet objectif. </a:t>
            </a:r>
          </a:p>
        </p:txBody>
      </p:sp>
    </p:spTree>
  </p:cSld>
  <p:clrMapOvr>
    <a:masterClrMapping/>
  </p:clrMapOvr>
  <p:transition spd="med">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Title 1">
            <a:extLst>
              <a:ext uri="{FF2B5EF4-FFF2-40B4-BE49-F238E27FC236}">
                <a16:creationId xmlns:a16="http://schemas.microsoft.com/office/drawing/2014/main" id="{B97DE68D-4341-A645-832E-9719DD14B9A9}"/>
              </a:ext>
            </a:extLst>
          </p:cNvPr>
          <p:cNvSpPr>
            <a:spLocks noGrp="1"/>
          </p:cNvSpPr>
          <p:nvPr>
            <p:ph type="title"/>
          </p:nvPr>
        </p:nvSpPr>
        <p:spPr/>
        <p:txBody>
          <a:bodyPr/>
          <a:lstStyle/>
          <a:p>
            <a:pPr eaLnBrk="1" hangingPunct="1"/>
            <a:r>
              <a:rPr lang="fr-FR" altLang="en-US" b="1"/>
              <a:t>QU’EST-CE QUE </a:t>
            </a:r>
            <a:r>
              <a:rPr lang="fr-CA" altLang="en-US" b="1"/>
              <a:t>L’INTELLIGENCE ARTIFICIELLE/AUGMENTÉE?</a:t>
            </a:r>
            <a:endParaRPr lang="en-US" altLang="en-US" b="1"/>
          </a:p>
        </p:txBody>
      </p:sp>
      <p:sp>
        <p:nvSpPr>
          <p:cNvPr id="40963" name="Content Placeholder 2">
            <a:extLst>
              <a:ext uri="{FF2B5EF4-FFF2-40B4-BE49-F238E27FC236}">
                <a16:creationId xmlns:a16="http://schemas.microsoft.com/office/drawing/2014/main" id="{1AAE5A91-B56D-3545-8F30-D3686827977D}"/>
              </a:ext>
            </a:extLst>
          </p:cNvPr>
          <p:cNvSpPr>
            <a:spLocks noGrp="1"/>
          </p:cNvSpPr>
          <p:nvPr>
            <p:ph idx="1"/>
          </p:nvPr>
        </p:nvSpPr>
        <p:spPr/>
        <p:txBody>
          <a:bodyPr/>
          <a:lstStyle/>
          <a:p>
            <a:pPr marL="0" indent="0" algn="just" defTabSz="457200" eaLnBrk="1" hangingPunct="1">
              <a:lnSpc>
                <a:spcPct val="100000"/>
              </a:lnSpc>
              <a:spcBef>
                <a:spcPct val="20000"/>
              </a:spcBef>
              <a:spcAft>
                <a:spcPts val="600"/>
              </a:spcAft>
              <a:buClr>
                <a:srgbClr val="4590B8"/>
              </a:buClr>
              <a:buSzPct val="92000"/>
              <a:buFont typeface="Franklin Gothic Book" panose="020B0503020102020204" pitchFamily="34" charset="0"/>
              <a:buNone/>
            </a:pPr>
            <a:r>
              <a:rPr lang="fr-CA" altLang="en-US" sz="2400" b="1" dirty="0">
                <a:solidFill>
                  <a:srgbClr val="3D3D3D"/>
                </a:solidFill>
                <a:latin typeface="Dagny OT" panose="020B0504020201020104" pitchFamily="34" charset="77"/>
              </a:rPr>
              <a:t>L’intelligence artificielle </a:t>
            </a:r>
            <a:r>
              <a:rPr lang="fr-CA" altLang="en-US" sz="2400" dirty="0">
                <a:solidFill>
                  <a:srgbClr val="3D3D3D"/>
                </a:solidFill>
                <a:latin typeface="Dagny OT" panose="020B0504020201020104" pitchFamily="34" charset="77"/>
              </a:rPr>
              <a:t>(I.A.) est une intelligence non humaine qui a été conçue plutôt qu’une intelligence qui a évolué naturellement.</a:t>
            </a:r>
          </a:p>
          <a:p>
            <a:pPr marL="0" indent="0" algn="just" defTabSz="457200" eaLnBrk="1" hangingPunct="1">
              <a:lnSpc>
                <a:spcPct val="100000"/>
              </a:lnSpc>
              <a:spcBef>
                <a:spcPct val="20000"/>
              </a:spcBef>
              <a:spcAft>
                <a:spcPts val="600"/>
              </a:spcAft>
              <a:buClr>
                <a:srgbClr val="4590B8"/>
              </a:buClr>
              <a:buSzPct val="92000"/>
              <a:buFont typeface="Franklin Gothic Book" panose="020B0503020102020204" pitchFamily="34" charset="0"/>
              <a:buNone/>
            </a:pPr>
            <a:endParaRPr lang="en-US" altLang="en-US" sz="500" dirty="0">
              <a:solidFill>
                <a:srgbClr val="3D3D3D"/>
              </a:solidFill>
              <a:latin typeface="Dagny OT" panose="020B0504020201020104" pitchFamily="34" charset="77"/>
            </a:endParaRPr>
          </a:p>
          <a:p>
            <a:pPr marL="0" indent="0" algn="just" defTabSz="457200" eaLnBrk="1" hangingPunct="1">
              <a:lnSpc>
                <a:spcPct val="100000"/>
              </a:lnSpc>
              <a:spcBef>
                <a:spcPct val="20000"/>
              </a:spcBef>
              <a:spcAft>
                <a:spcPts val="600"/>
              </a:spcAft>
              <a:buClr>
                <a:srgbClr val="4590B8"/>
              </a:buClr>
              <a:buSzPct val="92000"/>
              <a:buFont typeface="Franklin Gothic Book" panose="020B0503020102020204" pitchFamily="34" charset="0"/>
              <a:buNone/>
            </a:pPr>
            <a:r>
              <a:rPr lang="fr-CA" altLang="en-US" sz="2400" dirty="0">
                <a:solidFill>
                  <a:srgbClr val="3D3D3D"/>
                </a:solidFill>
                <a:latin typeface="Dagny OT" panose="020B0504020201020104" pitchFamily="34" charset="77"/>
              </a:rPr>
              <a:t>La recherche en intelligence artificielle est menée dans ce même but.</a:t>
            </a:r>
          </a:p>
          <a:p>
            <a:pPr marL="0" indent="0" algn="just" defTabSz="457200" eaLnBrk="1" hangingPunct="1">
              <a:lnSpc>
                <a:spcPct val="100000"/>
              </a:lnSpc>
              <a:spcBef>
                <a:spcPct val="20000"/>
              </a:spcBef>
              <a:spcAft>
                <a:spcPts val="600"/>
              </a:spcAft>
              <a:buClr>
                <a:srgbClr val="4590B8"/>
              </a:buClr>
              <a:buSzPct val="92000"/>
              <a:buFont typeface="Franklin Gothic Book" panose="020B0503020102020204" pitchFamily="34" charset="0"/>
              <a:buNone/>
            </a:pPr>
            <a:endParaRPr lang="en-US" altLang="en-US" sz="500" dirty="0">
              <a:solidFill>
                <a:srgbClr val="3D3D3D"/>
              </a:solidFill>
              <a:latin typeface="Dagny OT" panose="020B0504020201020104" pitchFamily="34" charset="77"/>
            </a:endParaRPr>
          </a:p>
          <a:p>
            <a:pPr marL="0" indent="0" algn="just" defTabSz="457200" eaLnBrk="1" hangingPunct="1">
              <a:lnSpc>
                <a:spcPct val="100000"/>
              </a:lnSpc>
              <a:spcBef>
                <a:spcPct val="20000"/>
              </a:spcBef>
              <a:spcAft>
                <a:spcPts val="600"/>
              </a:spcAft>
              <a:buClr>
                <a:srgbClr val="4590B8"/>
              </a:buClr>
              <a:buSzPct val="92000"/>
              <a:buFont typeface="Franklin Gothic Book" panose="020B0503020102020204" pitchFamily="34" charset="0"/>
              <a:buNone/>
            </a:pPr>
            <a:r>
              <a:rPr lang="fr-CA" altLang="en-US" sz="2400" dirty="0">
                <a:solidFill>
                  <a:srgbClr val="3D3D3D"/>
                </a:solidFill>
                <a:latin typeface="Dagny OT" panose="020B0504020201020104" pitchFamily="34" charset="77"/>
              </a:rPr>
              <a:t>De manière pragmatiquement, l’I.A. c’est « un ordinateur qui exécute des tâches que seuls les humains peuvent habituellement accomplir. »</a:t>
            </a:r>
          </a:p>
          <a:p>
            <a:pPr marL="0" indent="0" algn="just" defTabSz="457200" eaLnBrk="1" hangingPunct="1">
              <a:lnSpc>
                <a:spcPct val="100000"/>
              </a:lnSpc>
              <a:spcBef>
                <a:spcPct val="20000"/>
              </a:spcBef>
              <a:spcAft>
                <a:spcPts val="600"/>
              </a:spcAft>
              <a:buClr>
                <a:srgbClr val="4590B8"/>
              </a:buClr>
              <a:buSzPct val="92000"/>
              <a:buFont typeface="Franklin Gothic Book" panose="020B0503020102020204" pitchFamily="34" charset="0"/>
              <a:buNone/>
            </a:pPr>
            <a:endParaRPr lang="en-US" altLang="en-US" sz="500" dirty="0">
              <a:solidFill>
                <a:srgbClr val="3D3D3D"/>
              </a:solidFill>
              <a:latin typeface="Dagny OT" panose="020B0504020201020104" pitchFamily="34" charset="77"/>
            </a:endParaRPr>
          </a:p>
          <a:p>
            <a:pPr marL="0" indent="0" algn="just" defTabSz="457200" eaLnBrk="1" hangingPunct="1">
              <a:lnSpc>
                <a:spcPct val="100000"/>
              </a:lnSpc>
              <a:spcBef>
                <a:spcPct val="20000"/>
              </a:spcBef>
              <a:spcAft>
                <a:spcPts val="600"/>
              </a:spcAft>
              <a:buClr>
                <a:srgbClr val="4590B8"/>
              </a:buClr>
              <a:buSzPct val="92000"/>
              <a:buFont typeface="Franklin Gothic Book" panose="020B0503020102020204" pitchFamily="34" charset="0"/>
              <a:buNone/>
            </a:pPr>
            <a:r>
              <a:rPr lang="fr-CA" altLang="en-US" sz="2400" b="1" dirty="0">
                <a:solidFill>
                  <a:srgbClr val="3D3D3D"/>
                </a:solidFill>
                <a:latin typeface="Dagny OT" panose="020B0504020201020104" pitchFamily="34" charset="77"/>
              </a:rPr>
              <a:t>L’intelligence augmentée</a:t>
            </a:r>
            <a:r>
              <a:rPr lang="fr-CA" altLang="en-US" sz="2400" dirty="0">
                <a:solidFill>
                  <a:srgbClr val="3D3D3D"/>
                </a:solidFill>
                <a:latin typeface="Dagny OT" panose="020B0504020201020104" pitchFamily="34" charset="77"/>
              </a:rPr>
              <a:t> est l’intelligence humaine qui est soutenue ou améliorée par l’intelligence artificielle.</a:t>
            </a:r>
          </a:p>
        </p:txBody>
      </p:sp>
    </p:spTree>
  </p:cSld>
  <p:clrMapOvr>
    <a:masterClrMapping/>
  </p:clrMapOvr>
  <p:transition spd="med">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61DF7C-219E-C040-8261-BB2BD405B8DC}"/>
              </a:ext>
            </a:extLst>
          </p:cNvPr>
          <p:cNvSpPr>
            <a:spLocks noGrp="1"/>
          </p:cNvSpPr>
          <p:nvPr>
            <p:ph type="title"/>
          </p:nvPr>
        </p:nvSpPr>
        <p:spPr>
          <a:xfrm>
            <a:off x="765175" y="1301750"/>
            <a:ext cx="9612313" cy="2852738"/>
          </a:xfrm>
        </p:spPr>
        <p:txBody>
          <a:bodyPr rtlCol="0"/>
          <a:lstStyle/>
          <a:p>
            <a:pPr eaLnBrk="1" fontAlgn="auto" hangingPunct="1">
              <a:spcAft>
                <a:spcPts val="0"/>
              </a:spcAft>
              <a:defRPr/>
            </a:pPr>
            <a:r>
              <a:rPr lang="fr-CA" dirty="0"/>
              <a:t>FLUX DE TRAVAIL et SOURCES</a:t>
            </a:r>
            <a:endParaRPr lang="en-US" dirty="0"/>
          </a:p>
        </p:txBody>
      </p:sp>
      <p:sp>
        <p:nvSpPr>
          <p:cNvPr id="41987" name="Text Placeholder 2">
            <a:extLst>
              <a:ext uri="{FF2B5EF4-FFF2-40B4-BE49-F238E27FC236}">
                <a16:creationId xmlns:a16="http://schemas.microsoft.com/office/drawing/2014/main" id="{9CFFB8C9-2D8D-D942-BC76-33C6F17DC32D}"/>
              </a:ext>
            </a:extLst>
          </p:cNvPr>
          <p:cNvSpPr>
            <a:spLocks noGrp="1"/>
          </p:cNvSpPr>
          <p:nvPr>
            <p:ph type="body" idx="1"/>
          </p:nvPr>
        </p:nvSpPr>
        <p:spPr>
          <a:xfrm>
            <a:off x="765175" y="4216400"/>
            <a:ext cx="9612313" cy="1143000"/>
          </a:xfrm>
        </p:spPr>
        <p:txBody>
          <a:bodyPr/>
          <a:lstStyle/>
          <a:p>
            <a:pPr eaLnBrk="1" hangingPunct="1">
              <a:spcBef>
                <a:spcPct val="0"/>
              </a:spcBef>
              <a:spcAft>
                <a:spcPct val="0"/>
              </a:spcAft>
            </a:pPr>
            <a:r>
              <a:rPr lang="fr-FR" altLang="en-US" b="1">
                <a:solidFill>
                  <a:srgbClr val="EBE7DD"/>
                </a:solidFill>
              </a:rPr>
              <a:t>PRINCIPES FONDAMENTAUX DE L'ANALYSE DES DONNÉES</a:t>
            </a:r>
            <a:endParaRPr lang="en-US" altLang="en-US">
              <a:solidFill>
                <a:srgbClr val="EBE7DD"/>
              </a:solidFill>
            </a:endParaRPr>
          </a:p>
        </p:txBody>
      </p:sp>
      <p:sp>
        <p:nvSpPr>
          <p:cNvPr id="41988" name="Rectangle 3">
            <a:extLst>
              <a:ext uri="{FF2B5EF4-FFF2-40B4-BE49-F238E27FC236}">
                <a16:creationId xmlns:a16="http://schemas.microsoft.com/office/drawing/2014/main" id="{1E6D08CE-253C-4E49-B097-4D9EFBF102F0}"/>
              </a:ext>
            </a:extLst>
          </p:cNvPr>
          <p:cNvSpPr>
            <a:spLocks noChangeArrowheads="1"/>
          </p:cNvSpPr>
          <p:nvPr/>
        </p:nvSpPr>
        <p:spPr bwMode="auto">
          <a:xfrm>
            <a:off x="0" y="5780782"/>
            <a:ext cx="3157538"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eaLnBrk="1" hangingPunct="1"/>
            <a:r>
              <a:rPr lang="fr-CA" altLang="en-US" dirty="0">
                <a:solidFill>
                  <a:srgbClr val="FFFFFF"/>
                </a:solidFill>
                <a:latin typeface="Dagny OT" panose="020B0504020201020104" pitchFamily="34" charset="77"/>
              </a:rPr>
              <a:t>« </a:t>
            </a:r>
            <a:r>
              <a:rPr lang="fr-FR" altLang="en-US" dirty="0">
                <a:solidFill>
                  <a:schemeClr val="tx2"/>
                </a:solidFill>
                <a:latin typeface="Dagny OT" panose="020B0504020201020104" pitchFamily="34" charset="77"/>
              </a:rPr>
              <a:t>Tous les modèles sont faux. Certains modèles sont utiles. </a:t>
            </a:r>
            <a:r>
              <a:rPr lang="fr-CA" altLang="en-US" sz="1400" dirty="0">
                <a:solidFill>
                  <a:srgbClr val="FFFFFF"/>
                </a:solidFill>
                <a:latin typeface="Dagny OT" panose="020B0504020201020104" pitchFamily="34" charset="77"/>
              </a:rPr>
              <a:t>»</a:t>
            </a:r>
          </a:p>
          <a:p>
            <a:pPr algn="ctr" eaLnBrk="1" hangingPunct="1"/>
            <a:r>
              <a:rPr lang="fr-FR" altLang="en-US" sz="1400" dirty="0">
                <a:solidFill>
                  <a:schemeClr val="tx2"/>
                </a:solidFill>
                <a:latin typeface="Dagny OT" panose="020B0504020201020104" pitchFamily="34" charset="77"/>
              </a:rPr>
              <a:t> </a:t>
            </a:r>
            <a:endParaRPr lang="en-US" altLang="en-US" sz="1400" dirty="0">
              <a:solidFill>
                <a:schemeClr val="tx2"/>
              </a:solidFill>
              <a:latin typeface="Dagny OT" panose="020B0504020201020104" pitchFamily="34" charset="77"/>
            </a:endParaRPr>
          </a:p>
          <a:p>
            <a:pPr algn="ctr" eaLnBrk="1" hangingPunct="1"/>
            <a:r>
              <a:rPr lang="en-US" altLang="en-US" sz="1400" dirty="0">
                <a:solidFill>
                  <a:schemeClr val="tx2"/>
                </a:solidFill>
                <a:latin typeface="Dagny OT" panose="020B0504020201020104" pitchFamily="34" charset="77"/>
              </a:rPr>
              <a:t>George Box</a:t>
            </a:r>
            <a:endParaRPr lang="en-US" altLang="en-US" sz="1400" dirty="0">
              <a:solidFill>
                <a:schemeClr val="tx2"/>
              </a:solidFill>
              <a:latin typeface="Dagny OT" panose="020B0504020201020104" pitchFamily="34" charset="77"/>
              <a:ea typeface="Helvetica Light" panose="020B0403020202020204" pitchFamily="34" charset="0"/>
              <a:cs typeface="Helvetica Light" panose="020B0403020202020204" pitchFamily="34" charset="0"/>
            </a:endParaRPr>
          </a:p>
        </p:txBody>
      </p:sp>
    </p:spTree>
  </p:cSld>
  <p:clrMapOvr>
    <a:masterClrMapping/>
  </p:clrMapOvr>
  <p:transition spd="med">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3">
            <a:extLst>
              <a:ext uri="{FF2B5EF4-FFF2-40B4-BE49-F238E27FC236}">
                <a16:creationId xmlns:a16="http://schemas.microsoft.com/office/drawing/2014/main" id="{B3109AD1-0489-CC46-8E32-DB1AD2DE5795}"/>
              </a:ext>
            </a:extLst>
          </p:cNvPr>
          <p:cNvSpPr>
            <a:spLocks noChangeArrowheads="1"/>
          </p:cNvSpPr>
          <p:nvPr/>
        </p:nvSpPr>
        <p:spPr bwMode="auto">
          <a:xfrm>
            <a:off x="6300644" y="0"/>
            <a:ext cx="589135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r" eaLnBrk="1" hangingPunct="1"/>
            <a:r>
              <a:rPr lang="en-US" altLang="en-US" dirty="0">
                <a:latin typeface="Dagny OT" panose="020B0504020201020104" pitchFamily="34" charset="77"/>
              </a:rPr>
              <a:t>[</a:t>
            </a:r>
            <a:r>
              <a:rPr lang="en-US" altLang="en-US" dirty="0" err="1">
                <a:latin typeface="Dagny OT" panose="020B0504020201020104" pitchFamily="34" charset="77"/>
              </a:rPr>
              <a:t>Statistique</a:t>
            </a:r>
            <a:r>
              <a:rPr lang="en-US" altLang="en-US" dirty="0">
                <a:latin typeface="Dagny OT" panose="020B0504020201020104" pitchFamily="34" charset="77"/>
              </a:rPr>
              <a:t> Canada, </a:t>
            </a:r>
            <a:r>
              <a:rPr lang="fr-FR" altLang="en-US" i="1" dirty="0">
                <a:latin typeface="Dagny OT" panose="020B0504020201020104" pitchFamily="34" charset="77"/>
              </a:rPr>
              <a:t>Étapes du cheminement des données</a:t>
            </a:r>
            <a:r>
              <a:rPr lang="en-US" altLang="en-US" dirty="0">
                <a:latin typeface="Dagny OT" panose="020B0504020201020104" pitchFamily="34" charset="77"/>
              </a:rPr>
              <a:t>]</a:t>
            </a:r>
          </a:p>
        </p:txBody>
      </p:sp>
      <p:pic>
        <p:nvPicPr>
          <p:cNvPr id="43011" name="Picture 1">
            <a:extLst>
              <a:ext uri="{FF2B5EF4-FFF2-40B4-BE49-F238E27FC236}">
                <a16:creationId xmlns:a16="http://schemas.microsoft.com/office/drawing/2014/main" id="{5B3F7C26-A539-F14D-AF2F-069373E4EAE7}"/>
              </a:ext>
            </a:extLst>
          </p:cNvPr>
          <p:cNvPicPr>
            <a:picLocks noChangeAspect="1"/>
          </p:cNvPicPr>
          <p:nvPr/>
        </p:nvPicPr>
        <p:blipFill>
          <a:blip r:embed="rId2"/>
          <a:srcRect/>
          <a:stretch/>
        </p:blipFill>
        <p:spPr bwMode="auto">
          <a:xfrm>
            <a:off x="1299924" y="1403350"/>
            <a:ext cx="10582751"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med">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Title 1">
            <a:extLst>
              <a:ext uri="{FF2B5EF4-FFF2-40B4-BE49-F238E27FC236}">
                <a16:creationId xmlns:a16="http://schemas.microsoft.com/office/drawing/2014/main" id="{88C3CD03-B673-E34C-A637-86CA63703CB8}"/>
              </a:ext>
            </a:extLst>
          </p:cNvPr>
          <p:cNvSpPr>
            <a:spLocks noGrp="1"/>
          </p:cNvSpPr>
          <p:nvPr>
            <p:ph type="title"/>
          </p:nvPr>
        </p:nvSpPr>
        <p:spPr/>
        <p:txBody>
          <a:bodyPr/>
          <a:lstStyle/>
          <a:p>
            <a:pPr eaLnBrk="1" hangingPunct="1">
              <a:defRPr/>
            </a:pPr>
            <a:r>
              <a:rPr lang="fr-CA" sz="3200" b="1" cap="all" dirty="0">
                <a:solidFill>
                  <a:schemeClr val="tx1"/>
                </a:solidFill>
              </a:rPr>
              <a:t>Le « flux de travail » de la science des données</a:t>
            </a:r>
            <a:endParaRPr lang="en-US" altLang="en-US" sz="1600" b="1" dirty="0"/>
          </a:p>
        </p:txBody>
      </p:sp>
      <p:grpSp>
        <p:nvGrpSpPr>
          <p:cNvPr id="44035" name="Group 25">
            <a:extLst>
              <a:ext uri="{FF2B5EF4-FFF2-40B4-BE49-F238E27FC236}">
                <a16:creationId xmlns:a16="http://schemas.microsoft.com/office/drawing/2014/main" id="{45DF595E-F783-1A40-B297-5035EB44E0B8}"/>
              </a:ext>
            </a:extLst>
          </p:cNvPr>
          <p:cNvGrpSpPr>
            <a:grpSpLocks/>
          </p:cNvGrpSpPr>
          <p:nvPr/>
        </p:nvGrpSpPr>
        <p:grpSpPr bwMode="auto">
          <a:xfrm>
            <a:off x="1050925" y="2093913"/>
            <a:ext cx="1717675" cy="1736725"/>
            <a:chOff x="753626" y="1690688"/>
            <a:chExt cx="1718269" cy="1735800"/>
          </a:xfrm>
        </p:grpSpPr>
        <p:sp>
          <p:nvSpPr>
            <p:cNvPr id="3" name="Rectangle 2">
              <a:extLst>
                <a:ext uri="{FF2B5EF4-FFF2-40B4-BE49-F238E27FC236}">
                  <a16:creationId xmlns:a16="http://schemas.microsoft.com/office/drawing/2014/main" id="{48B5DEA9-C82E-F642-84C2-C15E76266D48}"/>
                </a:ext>
              </a:extLst>
            </p:cNvPr>
            <p:cNvSpPr/>
            <p:nvPr/>
          </p:nvSpPr>
          <p:spPr>
            <a:xfrm>
              <a:off x="753626" y="1690688"/>
              <a:ext cx="1718269" cy="173580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latin typeface="Helvetica Light" charset="0"/>
                <a:ea typeface="Helvetica Light" charset="0"/>
                <a:cs typeface="Helvetica Light" charset="0"/>
              </a:endParaRPr>
            </a:p>
          </p:txBody>
        </p:sp>
        <p:sp>
          <p:nvSpPr>
            <p:cNvPr id="44058" name="TextBox 3">
              <a:extLst>
                <a:ext uri="{FF2B5EF4-FFF2-40B4-BE49-F238E27FC236}">
                  <a16:creationId xmlns:a16="http://schemas.microsoft.com/office/drawing/2014/main" id="{CE99DCB0-04D7-7C47-8CDE-F23162415FFF}"/>
                </a:ext>
              </a:extLst>
            </p:cNvPr>
            <p:cNvSpPr txBox="1">
              <a:spLocks noChangeArrowheads="1"/>
            </p:cNvSpPr>
            <p:nvPr/>
          </p:nvSpPr>
          <p:spPr bwMode="auto">
            <a:xfrm>
              <a:off x="753626" y="2229404"/>
              <a:ext cx="1718269"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a:r>
                <a:rPr lang="fr-CA" altLang="en-US">
                  <a:latin typeface="Dagny OT" panose="020B0504020201020104" pitchFamily="34" charset="77"/>
                  <a:ea typeface="Helvetica Light" panose="020B0403020202020204" pitchFamily="34" charset="0"/>
                  <a:cs typeface="Helvetica Light" panose="020B0403020202020204" pitchFamily="34" charset="0"/>
                </a:rPr>
                <a:t>Objectif/</a:t>
              </a:r>
            </a:p>
            <a:p>
              <a:pPr algn="ctr"/>
              <a:r>
                <a:rPr lang="fr-CA" altLang="en-US">
                  <a:latin typeface="Dagny OT" panose="020B0504020201020104" pitchFamily="34" charset="77"/>
                  <a:ea typeface="Helvetica Light" panose="020B0403020202020204" pitchFamily="34" charset="0"/>
                  <a:cs typeface="Helvetica Light" panose="020B0403020202020204" pitchFamily="34" charset="0"/>
                </a:rPr>
                <a:t>Justification</a:t>
              </a:r>
            </a:p>
          </p:txBody>
        </p:sp>
      </p:grpSp>
      <p:grpSp>
        <p:nvGrpSpPr>
          <p:cNvPr id="44036" name="Group 29">
            <a:extLst>
              <a:ext uri="{FF2B5EF4-FFF2-40B4-BE49-F238E27FC236}">
                <a16:creationId xmlns:a16="http://schemas.microsoft.com/office/drawing/2014/main" id="{E84F473C-EF1D-424B-8EAF-69CC20B0A3FA}"/>
              </a:ext>
            </a:extLst>
          </p:cNvPr>
          <p:cNvGrpSpPr>
            <a:grpSpLocks/>
          </p:cNvGrpSpPr>
          <p:nvPr/>
        </p:nvGrpSpPr>
        <p:grpSpPr bwMode="auto">
          <a:xfrm>
            <a:off x="1050925" y="4373563"/>
            <a:ext cx="1717675" cy="1736725"/>
            <a:chOff x="906026" y="4097163"/>
            <a:chExt cx="1718269" cy="1735800"/>
          </a:xfrm>
        </p:grpSpPr>
        <p:sp>
          <p:nvSpPr>
            <p:cNvPr id="12" name="Rectangle 11">
              <a:extLst>
                <a:ext uri="{FF2B5EF4-FFF2-40B4-BE49-F238E27FC236}">
                  <a16:creationId xmlns:a16="http://schemas.microsoft.com/office/drawing/2014/main" id="{DB305E8A-DE85-3D4B-9A37-BB2118ADA398}"/>
                </a:ext>
              </a:extLst>
            </p:cNvPr>
            <p:cNvSpPr/>
            <p:nvPr/>
          </p:nvSpPr>
          <p:spPr>
            <a:xfrm>
              <a:off x="906026" y="4097163"/>
              <a:ext cx="1718269" cy="173580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latin typeface="Helvetica Light" charset="0"/>
                <a:ea typeface="Helvetica Light" charset="0"/>
                <a:cs typeface="Helvetica Light" charset="0"/>
              </a:endParaRPr>
            </a:p>
          </p:txBody>
        </p:sp>
        <p:sp>
          <p:nvSpPr>
            <p:cNvPr id="44056" name="TextBox 12">
              <a:extLst>
                <a:ext uri="{FF2B5EF4-FFF2-40B4-BE49-F238E27FC236}">
                  <a16:creationId xmlns:a16="http://schemas.microsoft.com/office/drawing/2014/main" id="{47744B07-22B3-8B4D-908A-96796FA7E0D0}"/>
                </a:ext>
              </a:extLst>
            </p:cNvPr>
            <p:cNvSpPr txBox="1">
              <a:spLocks noChangeArrowheads="1"/>
            </p:cNvSpPr>
            <p:nvPr/>
          </p:nvSpPr>
          <p:spPr bwMode="auto">
            <a:xfrm>
              <a:off x="906026" y="4503398"/>
              <a:ext cx="1718269"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a:r>
                <a:rPr lang="fr-CA" altLang="en-US">
                  <a:latin typeface="Dagny OT" panose="020B0504020201020104" pitchFamily="34" charset="77"/>
                  <a:ea typeface="Helvetica Light" panose="020B0403020202020204" pitchFamily="34" charset="0"/>
                  <a:cs typeface="Helvetica Light" panose="020B0403020202020204" pitchFamily="34" charset="0"/>
                </a:rPr>
                <a:t>Infrastructure et gestion des données</a:t>
              </a:r>
            </a:p>
          </p:txBody>
        </p:sp>
      </p:grpSp>
      <p:grpSp>
        <p:nvGrpSpPr>
          <p:cNvPr id="44037" name="Group 26">
            <a:extLst>
              <a:ext uri="{FF2B5EF4-FFF2-40B4-BE49-F238E27FC236}">
                <a16:creationId xmlns:a16="http://schemas.microsoft.com/office/drawing/2014/main" id="{DF017745-097E-E241-8F24-A5982EB33EDD}"/>
              </a:ext>
            </a:extLst>
          </p:cNvPr>
          <p:cNvGrpSpPr>
            <a:grpSpLocks/>
          </p:cNvGrpSpPr>
          <p:nvPr/>
        </p:nvGrpSpPr>
        <p:grpSpPr bwMode="auto">
          <a:xfrm>
            <a:off x="3983038" y="2093913"/>
            <a:ext cx="1719262" cy="1736725"/>
            <a:chOff x="3953654" y="2202263"/>
            <a:chExt cx="1718269" cy="1735800"/>
          </a:xfrm>
        </p:grpSpPr>
        <p:sp>
          <p:nvSpPr>
            <p:cNvPr id="14" name="Rectangle 13">
              <a:extLst>
                <a:ext uri="{FF2B5EF4-FFF2-40B4-BE49-F238E27FC236}">
                  <a16:creationId xmlns:a16="http://schemas.microsoft.com/office/drawing/2014/main" id="{D1C6A518-AE18-E842-933B-38F7ACD758D8}"/>
                </a:ext>
              </a:extLst>
            </p:cNvPr>
            <p:cNvSpPr/>
            <p:nvPr/>
          </p:nvSpPr>
          <p:spPr>
            <a:xfrm>
              <a:off x="3953654" y="2202263"/>
              <a:ext cx="1718269" cy="173580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latin typeface="Helvetica Light" charset="0"/>
                <a:ea typeface="Helvetica Light" charset="0"/>
                <a:cs typeface="Helvetica Light" charset="0"/>
              </a:endParaRPr>
            </a:p>
          </p:txBody>
        </p:sp>
        <p:sp>
          <p:nvSpPr>
            <p:cNvPr id="44054" name="TextBox 14">
              <a:extLst>
                <a:ext uri="{FF2B5EF4-FFF2-40B4-BE49-F238E27FC236}">
                  <a16:creationId xmlns:a16="http://schemas.microsoft.com/office/drawing/2014/main" id="{03527DF7-84C3-B24C-A521-80AB618E3E04}"/>
                </a:ext>
              </a:extLst>
            </p:cNvPr>
            <p:cNvSpPr txBox="1">
              <a:spLocks noChangeArrowheads="1"/>
            </p:cNvSpPr>
            <p:nvPr/>
          </p:nvSpPr>
          <p:spPr bwMode="auto">
            <a:xfrm>
              <a:off x="3953654" y="2746998"/>
              <a:ext cx="1718269"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a:r>
                <a:rPr lang="fr-CA" altLang="en-US">
                  <a:latin typeface="Dagny OT" panose="020B0504020201020104" pitchFamily="34" charset="77"/>
                  <a:ea typeface="Helvetica Light" panose="020B0403020202020204" pitchFamily="34" charset="0"/>
                  <a:cs typeface="Helvetica Light" panose="020B0403020202020204" pitchFamily="34" charset="0"/>
                </a:rPr>
                <a:t>Collecte des données</a:t>
              </a:r>
            </a:p>
          </p:txBody>
        </p:sp>
      </p:grpSp>
      <p:grpSp>
        <p:nvGrpSpPr>
          <p:cNvPr id="44038" name="Group 30">
            <a:extLst>
              <a:ext uri="{FF2B5EF4-FFF2-40B4-BE49-F238E27FC236}">
                <a16:creationId xmlns:a16="http://schemas.microsoft.com/office/drawing/2014/main" id="{6DEAC8E9-A219-9543-9E4E-0D8EEE17E477}"/>
              </a:ext>
            </a:extLst>
          </p:cNvPr>
          <p:cNvGrpSpPr>
            <a:grpSpLocks/>
          </p:cNvGrpSpPr>
          <p:nvPr/>
        </p:nvGrpSpPr>
        <p:grpSpPr bwMode="auto">
          <a:xfrm>
            <a:off x="3983038" y="4373563"/>
            <a:ext cx="1719262" cy="1736725"/>
            <a:chOff x="3920159" y="4428904"/>
            <a:chExt cx="1718269" cy="1735800"/>
          </a:xfrm>
        </p:grpSpPr>
        <p:sp>
          <p:nvSpPr>
            <p:cNvPr id="16" name="Rectangle 15">
              <a:extLst>
                <a:ext uri="{FF2B5EF4-FFF2-40B4-BE49-F238E27FC236}">
                  <a16:creationId xmlns:a16="http://schemas.microsoft.com/office/drawing/2014/main" id="{5F6596C1-6D49-8E4C-8738-F20C7E5AC05B}"/>
                </a:ext>
              </a:extLst>
            </p:cNvPr>
            <p:cNvSpPr/>
            <p:nvPr/>
          </p:nvSpPr>
          <p:spPr>
            <a:xfrm>
              <a:off x="3920159" y="4428904"/>
              <a:ext cx="1718269" cy="173580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latin typeface="Helvetica Light" charset="0"/>
                <a:ea typeface="Helvetica Light" charset="0"/>
                <a:cs typeface="Helvetica Light" charset="0"/>
              </a:endParaRPr>
            </a:p>
          </p:txBody>
        </p:sp>
        <p:sp>
          <p:nvSpPr>
            <p:cNvPr id="44052" name="TextBox 16">
              <a:extLst>
                <a:ext uri="{FF2B5EF4-FFF2-40B4-BE49-F238E27FC236}">
                  <a16:creationId xmlns:a16="http://schemas.microsoft.com/office/drawing/2014/main" id="{A81E926E-35A9-5647-AC10-CD544A5F1DF2}"/>
                </a:ext>
              </a:extLst>
            </p:cNvPr>
            <p:cNvSpPr txBox="1">
              <a:spLocks noChangeArrowheads="1"/>
            </p:cNvSpPr>
            <p:nvPr/>
          </p:nvSpPr>
          <p:spPr bwMode="auto">
            <a:xfrm>
              <a:off x="3920159" y="4973639"/>
              <a:ext cx="1718269"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a:r>
                <a:rPr lang="fr-CA" altLang="en-US">
                  <a:latin typeface="Dagny OT" panose="020B0504020201020104" pitchFamily="34" charset="77"/>
                  <a:ea typeface="Helvetica Light" panose="020B0403020202020204" pitchFamily="34" charset="0"/>
                  <a:cs typeface="Helvetica Light" panose="020B0403020202020204" pitchFamily="34" charset="0"/>
                </a:rPr>
                <a:t>Préparation des données</a:t>
              </a:r>
            </a:p>
          </p:txBody>
        </p:sp>
      </p:grpSp>
      <p:grpSp>
        <p:nvGrpSpPr>
          <p:cNvPr id="44039" name="Group 27">
            <a:extLst>
              <a:ext uri="{FF2B5EF4-FFF2-40B4-BE49-F238E27FC236}">
                <a16:creationId xmlns:a16="http://schemas.microsoft.com/office/drawing/2014/main" id="{D2D57C45-DCD4-B54D-A619-65554BBA1FA6}"/>
              </a:ext>
            </a:extLst>
          </p:cNvPr>
          <p:cNvGrpSpPr>
            <a:grpSpLocks/>
          </p:cNvGrpSpPr>
          <p:nvPr/>
        </p:nvGrpSpPr>
        <p:grpSpPr bwMode="auto">
          <a:xfrm>
            <a:off x="6915150" y="2093913"/>
            <a:ext cx="1719263" cy="1736725"/>
            <a:chOff x="6256959" y="2227198"/>
            <a:chExt cx="1718269" cy="1735800"/>
          </a:xfrm>
        </p:grpSpPr>
        <p:sp>
          <p:nvSpPr>
            <p:cNvPr id="18" name="Rectangle 17">
              <a:extLst>
                <a:ext uri="{FF2B5EF4-FFF2-40B4-BE49-F238E27FC236}">
                  <a16:creationId xmlns:a16="http://schemas.microsoft.com/office/drawing/2014/main" id="{3C6D45F7-3902-6E4C-B90B-6CC99139178C}"/>
                </a:ext>
              </a:extLst>
            </p:cNvPr>
            <p:cNvSpPr/>
            <p:nvPr/>
          </p:nvSpPr>
          <p:spPr>
            <a:xfrm>
              <a:off x="6256959" y="2227198"/>
              <a:ext cx="1718269" cy="173580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latin typeface="Helvetica Light" charset="0"/>
                <a:ea typeface="Helvetica Light" charset="0"/>
                <a:cs typeface="Helvetica Light" charset="0"/>
              </a:endParaRPr>
            </a:p>
          </p:txBody>
        </p:sp>
        <p:sp>
          <p:nvSpPr>
            <p:cNvPr id="44050" name="TextBox 18">
              <a:extLst>
                <a:ext uri="{FF2B5EF4-FFF2-40B4-BE49-F238E27FC236}">
                  <a16:creationId xmlns:a16="http://schemas.microsoft.com/office/drawing/2014/main" id="{6007A868-2BAA-C249-AB50-EEED78B1B5DC}"/>
                </a:ext>
              </a:extLst>
            </p:cNvPr>
            <p:cNvSpPr txBox="1">
              <a:spLocks noChangeArrowheads="1"/>
            </p:cNvSpPr>
            <p:nvPr/>
          </p:nvSpPr>
          <p:spPr bwMode="auto">
            <a:xfrm>
              <a:off x="6256959" y="2771933"/>
              <a:ext cx="1718269"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a:r>
                <a:rPr lang="fr-CA" altLang="en-US">
                  <a:latin typeface="Dagny OT" panose="020B0504020201020104" pitchFamily="34" charset="77"/>
                  <a:ea typeface="Helvetica Light" panose="020B0403020202020204" pitchFamily="34" charset="0"/>
                  <a:cs typeface="Helvetica Light" panose="020B0403020202020204" pitchFamily="34" charset="0"/>
                </a:rPr>
                <a:t>Exploration des données</a:t>
              </a:r>
            </a:p>
          </p:txBody>
        </p:sp>
      </p:grpSp>
      <p:grpSp>
        <p:nvGrpSpPr>
          <p:cNvPr id="44040" name="Group 31">
            <a:extLst>
              <a:ext uri="{FF2B5EF4-FFF2-40B4-BE49-F238E27FC236}">
                <a16:creationId xmlns:a16="http://schemas.microsoft.com/office/drawing/2014/main" id="{A9945DC6-D60D-B74B-9692-224CF47D95C3}"/>
              </a:ext>
            </a:extLst>
          </p:cNvPr>
          <p:cNvGrpSpPr>
            <a:grpSpLocks/>
          </p:cNvGrpSpPr>
          <p:nvPr/>
        </p:nvGrpSpPr>
        <p:grpSpPr bwMode="auto">
          <a:xfrm>
            <a:off x="6915150" y="4373563"/>
            <a:ext cx="1719263" cy="1736725"/>
            <a:chOff x="6527893" y="4626129"/>
            <a:chExt cx="1718269" cy="1735800"/>
          </a:xfrm>
        </p:grpSpPr>
        <p:sp>
          <p:nvSpPr>
            <p:cNvPr id="20" name="Rectangle 19">
              <a:extLst>
                <a:ext uri="{FF2B5EF4-FFF2-40B4-BE49-F238E27FC236}">
                  <a16:creationId xmlns:a16="http://schemas.microsoft.com/office/drawing/2014/main" id="{1046559C-9BB6-CE43-8C26-8686678DDAE2}"/>
                </a:ext>
              </a:extLst>
            </p:cNvPr>
            <p:cNvSpPr/>
            <p:nvPr/>
          </p:nvSpPr>
          <p:spPr>
            <a:xfrm>
              <a:off x="6527893" y="4626129"/>
              <a:ext cx="1718269" cy="173580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latin typeface="Helvetica Light" charset="0"/>
                <a:ea typeface="Helvetica Light" charset="0"/>
                <a:cs typeface="Helvetica Light" charset="0"/>
              </a:endParaRPr>
            </a:p>
          </p:txBody>
        </p:sp>
        <p:sp>
          <p:nvSpPr>
            <p:cNvPr id="44048" name="TextBox 20">
              <a:extLst>
                <a:ext uri="{FF2B5EF4-FFF2-40B4-BE49-F238E27FC236}">
                  <a16:creationId xmlns:a16="http://schemas.microsoft.com/office/drawing/2014/main" id="{DD11BAEB-2AD6-0044-980A-5F949CB64299}"/>
                </a:ext>
              </a:extLst>
            </p:cNvPr>
            <p:cNvSpPr txBox="1">
              <a:spLocks noChangeArrowheads="1"/>
            </p:cNvSpPr>
            <p:nvPr/>
          </p:nvSpPr>
          <p:spPr bwMode="auto">
            <a:xfrm>
              <a:off x="6527893" y="5170864"/>
              <a:ext cx="1718269"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a:r>
                <a:rPr lang="fr-CA" altLang="en-US">
                  <a:latin typeface="Dagny OT" panose="020B0504020201020104" pitchFamily="34" charset="77"/>
                  <a:ea typeface="Helvetica Light" panose="020B0403020202020204" pitchFamily="34" charset="0"/>
                  <a:cs typeface="Helvetica Light" panose="020B0403020202020204" pitchFamily="34" charset="0"/>
                </a:rPr>
                <a:t>Modélisation et analyse</a:t>
              </a:r>
            </a:p>
          </p:txBody>
        </p:sp>
      </p:grpSp>
      <p:grpSp>
        <p:nvGrpSpPr>
          <p:cNvPr id="44041" name="Group 28">
            <a:extLst>
              <a:ext uri="{FF2B5EF4-FFF2-40B4-BE49-F238E27FC236}">
                <a16:creationId xmlns:a16="http://schemas.microsoft.com/office/drawing/2014/main" id="{AA027F2F-BBF6-E243-ABD8-727F46841A0F}"/>
              </a:ext>
            </a:extLst>
          </p:cNvPr>
          <p:cNvGrpSpPr>
            <a:grpSpLocks/>
          </p:cNvGrpSpPr>
          <p:nvPr/>
        </p:nvGrpSpPr>
        <p:grpSpPr bwMode="auto">
          <a:xfrm>
            <a:off x="9848850" y="2093913"/>
            <a:ext cx="1717675" cy="1736725"/>
            <a:chOff x="8695359" y="2361363"/>
            <a:chExt cx="1718269" cy="1735800"/>
          </a:xfrm>
        </p:grpSpPr>
        <p:sp>
          <p:nvSpPr>
            <p:cNvPr id="22" name="Rectangle 21">
              <a:extLst>
                <a:ext uri="{FF2B5EF4-FFF2-40B4-BE49-F238E27FC236}">
                  <a16:creationId xmlns:a16="http://schemas.microsoft.com/office/drawing/2014/main" id="{CE7CB878-4875-7D42-9719-C5788CA54035}"/>
                </a:ext>
              </a:extLst>
            </p:cNvPr>
            <p:cNvSpPr/>
            <p:nvPr/>
          </p:nvSpPr>
          <p:spPr>
            <a:xfrm>
              <a:off x="8695359" y="2361363"/>
              <a:ext cx="1718269" cy="173580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latin typeface="Helvetica Light" charset="0"/>
                <a:ea typeface="Helvetica Light" charset="0"/>
                <a:cs typeface="Helvetica Light" charset="0"/>
              </a:endParaRPr>
            </a:p>
          </p:txBody>
        </p:sp>
        <p:sp>
          <p:nvSpPr>
            <p:cNvPr id="44046" name="TextBox 22">
              <a:extLst>
                <a:ext uri="{FF2B5EF4-FFF2-40B4-BE49-F238E27FC236}">
                  <a16:creationId xmlns:a16="http://schemas.microsoft.com/office/drawing/2014/main" id="{6C7CF0AB-5D8E-0443-9CFE-2F86C92098B5}"/>
                </a:ext>
              </a:extLst>
            </p:cNvPr>
            <p:cNvSpPr txBox="1">
              <a:spLocks noChangeArrowheads="1"/>
            </p:cNvSpPr>
            <p:nvPr/>
          </p:nvSpPr>
          <p:spPr bwMode="auto">
            <a:xfrm>
              <a:off x="8695359" y="2767598"/>
              <a:ext cx="1718269"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a:r>
                <a:rPr lang="fr-CA" altLang="en-US">
                  <a:latin typeface="Dagny OT" panose="020B0504020201020104" pitchFamily="34" charset="77"/>
                  <a:ea typeface="Helvetica Light" panose="020B0403020202020204" pitchFamily="34" charset="0"/>
                  <a:cs typeface="Helvetica Light" panose="020B0403020202020204" pitchFamily="34" charset="0"/>
                </a:rPr>
                <a:t>Utilisation et aide à la décision</a:t>
              </a:r>
            </a:p>
          </p:txBody>
        </p:sp>
      </p:grpSp>
      <p:grpSp>
        <p:nvGrpSpPr>
          <p:cNvPr id="44042" name="Group 32">
            <a:extLst>
              <a:ext uri="{FF2B5EF4-FFF2-40B4-BE49-F238E27FC236}">
                <a16:creationId xmlns:a16="http://schemas.microsoft.com/office/drawing/2014/main" id="{2D9D9870-AF15-BD42-B165-B40050FE71F5}"/>
              </a:ext>
            </a:extLst>
          </p:cNvPr>
          <p:cNvGrpSpPr>
            <a:grpSpLocks/>
          </p:cNvGrpSpPr>
          <p:nvPr/>
        </p:nvGrpSpPr>
        <p:grpSpPr bwMode="auto">
          <a:xfrm>
            <a:off x="9848850" y="4373563"/>
            <a:ext cx="1717675" cy="1736725"/>
            <a:chOff x="9372692" y="4823354"/>
            <a:chExt cx="1718269" cy="1735800"/>
          </a:xfrm>
        </p:grpSpPr>
        <p:sp>
          <p:nvSpPr>
            <p:cNvPr id="24" name="Rectangle 23">
              <a:extLst>
                <a:ext uri="{FF2B5EF4-FFF2-40B4-BE49-F238E27FC236}">
                  <a16:creationId xmlns:a16="http://schemas.microsoft.com/office/drawing/2014/main" id="{F6735572-8A45-094A-BE1D-63B9EADB26BB}"/>
                </a:ext>
              </a:extLst>
            </p:cNvPr>
            <p:cNvSpPr/>
            <p:nvPr/>
          </p:nvSpPr>
          <p:spPr>
            <a:xfrm>
              <a:off x="9372692" y="4823354"/>
              <a:ext cx="1718269" cy="173580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latin typeface="Helvetica Light" charset="0"/>
                <a:ea typeface="Helvetica Light" charset="0"/>
                <a:cs typeface="Helvetica Light" charset="0"/>
              </a:endParaRPr>
            </a:p>
          </p:txBody>
        </p:sp>
        <p:sp>
          <p:nvSpPr>
            <p:cNvPr id="44044" name="TextBox 24">
              <a:extLst>
                <a:ext uri="{FF2B5EF4-FFF2-40B4-BE49-F238E27FC236}">
                  <a16:creationId xmlns:a16="http://schemas.microsoft.com/office/drawing/2014/main" id="{F975A2CB-F9C7-1748-8204-84AEEC78DA14}"/>
                </a:ext>
              </a:extLst>
            </p:cNvPr>
            <p:cNvSpPr txBox="1">
              <a:spLocks noChangeArrowheads="1"/>
            </p:cNvSpPr>
            <p:nvPr/>
          </p:nvSpPr>
          <p:spPr bwMode="auto">
            <a:xfrm>
              <a:off x="9372692" y="5514283"/>
              <a:ext cx="1718269" cy="3539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eaLnBrk="1" hangingPunct="1"/>
              <a:r>
                <a:rPr lang="en-US" altLang="en-US" sz="1700">
                  <a:latin typeface="Dagny OT" panose="020B0504020201020104" pitchFamily="34" charset="77"/>
                  <a:ea typeface="Helvetica Light" panose="020B0403020202020204" pitchFamily="34" charset="0"/>
                  <a:cs typeface="Helvetica Light" panose="020B0403020202020204" pitchFamily="34" charset="0"/>
                </a:rPr>
                <a:t>Communication</a:t>
              </a:r>
            </a:p>
          </p:txBody>
        </p:sp>
      </p:grpSp>
    </p:spTree>
  </p:cSld>
  <p:clrMapOvr>
    <a:masterClrMapping/>
  </p:clrMapOvr>
  <p:transition spd="med">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Title 1">
            <a:extLst>
              <a:ext uri="{FF2B5EF4-FFF2-40B4-BE49-F238E27FC236}">
                <a16:creationId xmlns:a16="http://schemas.microsoft.com/office/drawing/2014/main" id="{E50E6E63-38CF-5D42-BFB4-F5959A41C881}"/>
              </a:ext>
            </a:extLst>
          </p:cNvPr>
          <p:cNvSpPr>
            <a:spLocks noGrp="1"/>
          </p:cNvSpPr>
          <p:nvPr>
            <p:ph type="title"/>
          </p:nvPr>
        </p:nvSpPr>
        <p:spPr/>
        <p:txBody>
          <a:bodyPr/>
          <a:lstStyle/>
          <a:p>
            <a:pPr eaLnBrk="1" hangingPunct="1">
              <a:defRPr/>
            </a:pPr>
            <a:r>
              <a:rPr lang="fr-CA" sz="3200" b="1" cap="all" dirty="0">
                <a:solidFill>
                  <a:schemeClr val="tx1"/>
                </a:solidFill>
              </a:rPr>
              <a:t>Le « flux de travail » de la science des données</a:t>
            </a:r>
            <a:endParaRPr lang="en-US" altLang="en-US" sz="2800" b="1" dirty="0">
              <a:solidFill>
                <a:schemeClr val="tx1"/>
              </a:solidFill>
            </a:endParaRPr>
          </a:p>
        </p:txBody>
      </p:sp>
      <p:cxnSp>
        <p:nvCxnSpPr>
          <p:cNvPr id="6" name="Straight Arrow Connector 5">
            <a:extLst>
              <a:ext uri="{FF2B5EF4-FFF2-40B4-BE49-F238E27FC236}">
                <a16:creationId xmlns:a16="http://schemas.microsoft.com/office/drawing/2014/main" id="{997CE249-2FC6-7D4B-A4E9-8E664F907528}"/>
              </a:ext>
            </a:extLst>
          </p:cNvPr>
          <p:cNvCxnSpPr>
            <a:cxnSpLocks/>
          </p:cNvCxnSpPr>
          <p:nvPr/>
        </p:nvCxnSpPr>
        <p:spPr>
          <a:xfrm>
            <a:off x="1909763" y="3830638"/>
            <a:ext cx="0" cy="542925"/>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5C503D34-8BB5-A649-AAA8-3002B0F4F923}"/>
              </a:ext>
            </a:extLst>
          </p:cNvPr>
          <p:cNvCxnSpPr>
            <a:cxnSpLocks/>
          </p:cNvCxnSpPr>
          <p:nvPr/>
        </p:nvCxnSpPr>
        <p:spPr>
          <a:xfrm>
            <a:off x="4841875" y="3830638"/>
            <a:ext cx="0" cy="542925"/>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FA13B453-FD49-CE41-A247-FCAAE3E8F763}"/>
              </a:ext>
            </a:extLst>
          </p:cNvPr>
          <p:cNvCxnSpPr>
            <a:cxnSpLocks/>
          </p:cNvCxnSpPr>
          <p:nvPr/>
        </p:nvCxnSpPr>
        <p:spPr>
          <a:xfrm>
            <a:off x="2768600" y="2962275"/>
            <a:ext cx="1214438"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589E9B44-42E0-B247-8786-FFB7DD724520}"/>
              </a:ext>
            </a:extLst>
          </p:cNvPr>
          <p:cNvCxnSpPr>
            <a:cxnSpLocks/>
          </p:cNvCxnSpPr>
          <p:nvPr/>
        </p:nvCxnSpPr>
        <p:spPr>
          <a:xfrm flipV="1">
            <a:off x="2768600" y="2962275"/>
            <a:ext cx="1214438" cy="227965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70B8C74D-AA66-1A4E-AA82-FC4D8A89C806}"/>
              </a:ext>
            </a:extLst>
          </p:cNvPr>
          <p:cNvCxnSpPr>
            <a:cxnSpLocks/>
          </p:cNvCxnSpPr>
          <p:nvPr/>
        </p:nvCxnSpPr>
        <p:spPr>
          <a:xfrm>
            <a:off x="5702300" y="2962275"/>
            <a:ext cx="1212850"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31EA2161-4AED-BB46-95FC-67B4B8CC4DB0}"/>
              </a:ext>
            </a:extLst>
          </p:cNvPr>
          <p:cNvCxnSpPr>
            <a:cxnSpLocks/>
          </p:cNvCxnSpPr>
          <p:nvPr/>
        </p:nvCxnSpPr>
        <p:spPr>
          <a:xfrm flipV="1">
            <a:off x="5702300" y="2962275"/>
            <a:ext cx="1212850" cy="227965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B5B35FEE-C6CC-3746-AD20-F20DD2455678}"/>
              </a:ext>
            </a:extLst>
          </p:cNvPr>
          <p:cNvCxnSpPr>
            <a:cxnSpLocks/>
          </p:cNvCxnSpPr>
          <p:nvPr/>
        </p:nvCxnSpPr>
        <p:spPr>
          <a:xfrm>
            <a:off x="5702300" y="5241925"/>
            <a:ext cx="1212850"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1779AED2-503E-9F42-8A30-3242211A777B}"/>
              </a:ext>
            </a:extLst>
          </p:cNvPr>
          <p:cNvCxnSpPr>
            <a:cxnSpLocks/>
          </p:cNvCxnSpPr>
          <p:nvPr/>
        </p:nvCxnSpPr>
        <p:spPr>
          <a:xfrm>
            <a:off x="7775575" y="3830638"/>
            <a:ext cx="0" cy="542925"/>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719C0671-BA37-2A4A-9114-E3B34A61B9DB}"/>
              </a:ext>
            </a:extLst>
          </p:cNvPr>
          <p:cNvCxnSpPr>
            <a:cxnSpLocks/>
          </p:cNvCxnSpPr>
          <p:nvPr/>
        </p:nvCxnSpPr>
        <p:spPr>
          <a:xfrm>
            <a:off x="8634413" y="2962275"/>
            <a:ext cx="1214437"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7E4DEE35-152D-9A49-87C1-36DFA4EBAC30}"/>
              </a:ext>
            </a:extLst>
          </p:cNvPr>
          <p:cNvCxnSpPr>
            <a:cxnSpLocks/>
          </p:cNvCxnSpPr>
          <p:nvPr/>
        </p:nvCxnSpPr>
        <p:spPr>
          <a:xfrm>
            <a:off x="8634413" y="2962275"/>
            <a:ext cx="1214437" cy="227965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a:extLst>
              <a:ext uri="{FF2B5EF4-FFF2-40B4-BE49-F238E27FC236}">
                <a16:creationId xmlns:a16="http://schemas.microsoft.com/office/drawing/2014/main" id="{15FCD51A-19B0-534C-A236-DFE857908976}"/>
              </a:ext>
            </a:extLst>
          </p:cNvPr>
          <p:cNvCxnSpPr>
            <a:cxnSpLocks/>
          </p:cNvCxnSpPr>
          <p:nvPr/>
        </p:nvCxnSpPr>
        <p:spPr>
          <a:xfrm>
            <a:off x="8634413" y="5241925"/>
            <a:ext cx="1214437"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65" name="Straight Arrow Connector 64">
            <a:extLst>
              <a:ext uri="{FF2B5EF4-FFF2-40B4-BE49-F238E27FC236}">
                <a16:creationId xmlns:a16="http://schemas.microsoft.com/office/drawing/2014/main" id="{E6A0BB81-5429-174F-99EC-DEB80CD95C05}"/>
              </a:ext>
            </a:extLst>
          </p:cNvPr>
          <p:cNvCxnSpPr>
            <a:cxnSpLocks/>
          </p:cNvCxnSpPr>
          <p:nvPr/>
        </p:nvCxnSpPr>
        <p:spPr>
          <a:xfrm>
            <a:off x="10707688" y="3830638"/>
            <a:ext cx="0" cy="542925"/>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67">
            <a:extLst>
              <a:ext uri="{FF2B5EF4-FFF2-40B4-BE49-F238E27FC236}">
                <a16:creationId xmlns:a16="http://schemas.microsoft.com/office/drawing/2014/main" id="{8D611A8D-9AF8-6E47-A936-F5ABFBD471C3}"/>
              </a:ext>
            </a:extLst>
          </p:cNvPr>
          <p:cNvCxnSpPr>
            <a:cxnSpLocks/>
          </p:cNvCxnSpPr>
          <p:nvPr/>
        </p:nvCxnSpPr>
        <p:spPr>
          <a:xfrm flipH="1" flipV="1">
            <a:off x="5702300" y="2962275"/>
            <a:ext cx="1212850" cy="2279650"/>
          </a:xfrm>
          <a:prstGeom prst="straightConnector1">
            <a:avLst/>
          </a:prstGeom>
          <a:ln w="28575">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75" name="Straight Arrow Connector 74">
            <a:extLst>
              <a:ext uri="{FF2B5EF4-FFF2-40B4-BE49-F238E27FC236}">
                <a16:creationId xmlns:a16="http://schemas.microsoft.com/office/drawing/2014/main" id="{10B7432B-913A-6A4B-8F59-045891D78ACE}"/>
              </a:ext>
            </a:extLst>
          </p:cNvPr>
          <p:cNvCxnSpPr/>
          <p:nvPr/>
        </p:nvCxnSpPr>
        <p:spPr>
          <a:xfrm flipV="1">
            <a:off x="4964113" y="3830638"/>
            <a:ext cx="0" cy="542925"/>
          </a:xfrm>
          <a:prstGeom prst="straightConnector1">
            <a:avLst/>
          </a:prstGeom>
          <a:ln w="28575">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76" name="Straight Arrow Connector 75">
            <a:extLst>
              <a:ext uri="{FF2B5EF4-FFF2-40B4-BE49-F238E27FC236}">
                <a16:creationId xmlns:a16="http://schemas.microsoft.com/office/drawing/2014/main" id="{5B7E83E7-66C5-F346-80B9-BF4D7BE8017D}"/>
              </a:ext>
            </a:extLst>
          </p:cNvPr>
          <p:cNvCxnSpPr/>
          <p:nvPr/>
        </p:nvCxnSpPr>
        <p:spPr>
          <a:xfrm flipV="1">
            <a:off x="2022475" y="3830638"/>
            <a:ext cx="0" cy="542925"/>
          </a:xfrm>
          <a:prstGeom prst="straightConnector1">
            <a:avLst/>
          </a:prstGeom>
          <a:ln w="28575">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77" name="Straight Arrow Connector 76">
            <a:extLst>
              <a:ext uri="{FF2B5EF4-FFF2-40B4-BE49-F238E27FC236}">
                <a16:creationId xmlns:a16="http://schemas.microsoft.com/office/drawing/2014/main" id="{21707B44-AFE2-9C4D-8B15-EEA684173698}"/>
              </a:ext>
            </a:extLst>
          </p:cNvPr>
          <p:cNvCxnSpPr/>
          <p:nvPr/>
        </p:nvCxnSpPr>
        <p:spPr>
          <a:xfrm flipH="1">
            <a:off x="2768600" y="2847975"/>
            <a:ext cx="1214438" cy="1588"/>
          </a:xfrm>
          <a:prstGeom prst="straightConnector1">
            <a:avLst/>
          </a:prstGeom>
          <a:ln w="28575">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81" name="Straight Arrow Connector 80">
            <a:extLst>
              <a:ext uri="{FF2B5EF4-FFF2-40B4-BE49-F238E27FC236}">
                <a16:creationId xmlns:a16="http://schemas.microsoft.com/office/drawing/2014/main" id="{290B3958-8731-4143-A80A-C03CC085AB8C}"/>
              </a:ext>
            </a:extLst>
          </p:cNvPr>
          <p:cNvCxnSpPr/>
          <p:nvPr/>
        </p:nvCxnSpPr>
        <p:spPr>
          <a:xfrm flipH="1">
            <a:off x="2768600" y="3217863"/>
            <a:ext cx="1214438" cy="2247900"/>
          </a:xfrm>
          <a:prstGeom prst="straightConnector1">
            <a:avLst/>
          </a:prstGeom>
          <a:ln w="28575">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84" name="Straight Arrow Connector 83">
            <a:extLst>
              <a:ext uri="{FF2B5EF4-FFF2-40B4-BE49-F238E27FC236}">
                <a16:creationId xmlns:a16="http://schemas.microsoft.com/office/drawing/2014/main" id="{EF00B486-DA75-B343-AC1C-B31C20AD6883}"/>
              </a:ext>
            </a:extLst>
          </p:cNvPr>
          <p:cNvCxnSpPr/>
          <p:nvPr/>
        </p:nvCxnSpPr>
        <p:spPr>
          <a:xfrm flipH="1">
            <a:off x="5702300" y="5534025"/>
            <a:ext cx="1212850" cy="0"/>
          </a:xfrm>
          <a:prstGeom prst="straightConnector1">
            <a:avLst/>
          </a:prstGeom>
          <a:ln w="28575">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85" name="Straight Arrow Connector 84">
            <a:extLst>
              <a:ext uri="{FF2B5EF4-FFF2-40B4-BE49-F238E27FC236}">
                <a16:creationId xmlns:a16="http://schemas.microsoft.com/office/drawing/2014/main" id="{D8A8A765-01DD-C146-BB80-8F650487E4AD}"/>
              </a:ext>
            </a:extLst>
          </p:cNvPr>
          <p:cNvCxnSpPr/>
          <p:nvPr/>
        </p:nvCxnSpPr>
        <p:spPr>
          <a:xfrm flipH="1">
            <a:off x="5702300" y="2847975"/>
            <a:ext cx="1212850" cy="1588"/>
          </a:xfrm>
          <a:prstGeom prst="straightConnector1">
            <a:avLst/>
          </a:prstGeom>
          <a:ln w="28575">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86" name="Straight Arrow Connector 85">
            <a:extLst>
              <a:ext uri="{FF2B5EF4-FFF2-40B4-BE49-F238E27FC236}">
                <a16:creationId xmlns:a16="http://schemas.microsoft.com/office/drawing/2014/main" id="{C38A7A34-7545-6E4E-B096-9A6674A6B061}"/>
              </a:ext>
            </a:extLst>
          </p:cNvPr>
          <p:cNvCxnSpPr/>
          <p:nvPr/>
        </p:nvCxnSpPr>
        <p:spPr>
          <a:xfrm flipH="1">
            <a:off x="5705475" y="3198813"/>
            <a:ext cx="1212850" cy="2247900"/>
          </a:xfrm>
          <a:prstGeom prst="straightConnector1">
            <a:avLst/>
          </a:prstGeom>
          <a:ln w="28575">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87" name="Straight Arrow Connector 86">
            <a:extLst>
              <a:ext uri="{FF2B5EF4-FFF2-40B4-BE49-F238E27FC236}">
                <a16:creationId xmlns:a16="http://schemas.microsoft.com/office/drawing/2014/main" id="{59E7D1BB-1F7E-6E46-89DF-BFB0DD25D648}"/>
              </a:ext>
            </a:extLst>
          </p:cNvPr>
          <p:cNvCxnSpPr/>
          <p:nvPr/>
        </p:nvCxnSpPr>
        <p:spPr>
          <a:xfrm flipV="1">
            <a:off x="7889875" y="3830638"/>
            <a:ext cx="0" cy="542925"/>
          </a:xfrm>
          <a:prstGeom prst="straightConnector1">
            <a:avLst/>
          </a:prstGeom>
          <a:ln w="28575">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89" name="Elbow Connector 88">
            <a:extLst>
              <a:ext uri="{FF2B5EF4-FFF2-40B4-BE49-F238E27FC236}">
                <a16:creationId xmlns:a16="http://schemas.microsoft.com/office/drawing/2014/main" id="{2D4CB337-FC7B-9344-88A0-E73EA81AF40A}"/>
              </a:ext>
            </a:extLst>
          </p:cNvPr>
          <p:cNvCxnSpPr/>
          <p:nvPr/>
        </p:nvCxnSpPr>
        <p:spPr>
          <a:xfrm rot="10800000">
            <a:off x="2760663" y="2633663"/>
            <a:ext cx="4889500" cy="3697287"/>
          </a:xfrm>
          <a:prstGeom prst="bentConnector3">
            <a:avLst>
              <a:gd name="adj1" fmla="val 86787"/>
            </a:avLst>
          </a:prstGeom>
          <a:ln w="28575">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658A2BE8-B8BE-B84A-8D6F-8C8F55E6737B}"/>
              </a:ext>
            </a:extLst>
          </p:cNvPr>
          <p:cNvCxnSpPr/>
          <p:nvPr/>
        </p:nvCxnSpPr>
        <p:spPr>
          <a:xfrm flipV="1">
            <a:off x="7650163" y="6110288"/>
            <a:ext cx="0" cy="220662"/>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18B0C366-21AA-8746-9BB2-FADF53E30326}"/>
              </a:ext>
            </a:extLst>
          </p:cNvPr>
          <p:cNvCxnSpPr/>
          <p:nvPr/>
        </p:nvCxnSpPr>
        <p:spPr>
          <a:xfrm flipH="1">
            <a:off x="1909763" y="1927225"/>
            <a:ext cx="8797925"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53EB65AD-5195-3C42-9670-41BE08BC06BB}"/>
              </a:ext>
            </a:extLst>
          </p:cNvPr>
          <p:cNvCxnSpPr>
            <a:cxnSpLocks/>
          </p:cNvCxnSpPr>
          <p:nvPr/>
        </p:nvCxnSpPr>
        <p:spPr>
          <a:xfrm flipH="1" flipV="1">
            <a:off x="10707688" y="1927225"/>
            <a:ext cx="0" cy="166688"/>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04" name="Straight Arrow Connector 103">
            <a:extLst>
              <a:ext uri="{FF2B5EF4-FFF2-40B4-BE49-F238E27FC236}">
                <a16:creationId xmlns:a16="http://schemas.microsoft.com/office/drawing/2014/main" id="{F7B4A6F1-0980-8341-A45F-07B8AAD3B191}"/>
              </a:ext>
            </a:extLst>
          </p:cNvPr>
          <p:cNvCxnSpPr/>
          <p:nvPr/>
        </p:nvCxnSpPr>
        <p:spPr>
          <a:xfrm flipH="1">
            <a:off x="8634413" y="2847975"/>
            <a:ext cx="1214437" cy="0"/>
          </a:xfrm>
          <a:prstGeom prst="straightConnector1">
            <a:avLst/>
          </a:prstGeom>
          <a:ln w="28575">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05" name="Straight Arrow Connector 104">
            <a:extLst>
              <a:ext uri="{FF2B5EF4-FFF2-40B4-BE49-F238E27FC236}">
                <a16:creationId xmlns:a16="http://schemas.microsoft.com/office/drawing/2014/main" id="{6E576C10-4AB7-3046-8396-7B206673F754}"/>
              </a:ext>
            </a:extLst>
          </p:cNvPr>
          <p:cNvCxnSpPr/>
          <p:nvPr/>
        </p:nvCxnSpPr>
        <p:spPr>
          <a:xfrm flipH="1">
            <a:off x="8634413" y="3205163"/>
            <a:ext cx="1214437" cy="2247900"/>
          </a:xfrm>
          <a:prstGeom prst="straightConnector1">
            <a:avLst/>
          </a:prstGeom>
          <a:ln w="28575">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06" name="Straight Arrow Connector 105">
            <a:extLst>
              <a:ext uri="{FF2B5EF4-FFF2-40B4-BE49-F238E27FC236}">
                <a16:creationId xmlns:a16="http://schemas.microsoft.com/office/drawing/2014/main" id="{07784FE9-4C59-1F4A-9FB4-58FA9A6ECB06}"/>
              </a:ext>
            </a:extLst>
          </p:cNvPr>
          <p:cNvCxnSpPr>
            <a:cxnSpLocks/>
          </p:cNvCxnSpPr>
          <p:nvPr/>
        </p:nvCxnSpPr>
        <p:spPr>
          <a:xfrm flipV="1">
            <a:off x="8634413" y="2962275"/>
            <a:ext cx="1214437" cy="227965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7A83A87B-73AE-A54D-A5EA-8368B3ECDF84}"/>
              </a:ext>
            </a:extLst>
          </p:cNvPr>
          <p:cNvCxnSpPr>
            <a:cxnSpLocks/>
          </p:cNvCxnSpPr>
          <p:nvPr/>
        </p:nvCxnSpPr>
        <p:spPr>
          <a:xfrm>
            <a:off x="1909763" y="1927225"/>
            <a:ext cx="0" cy="166688"/>
          </a:xfrm>
          <a:prstGeom prst="straightConnector1">
            <a:avLst/>
          </a:prstGeom>
          <a:ln w="28575">
            <a:solidFill>
              <a:schemeClr val="accent2"/>
            </a:solidFill>
            <a:tailEnd type="triangle"/>
          </a:ln>
        </p:spPr>
        <p:style>
          <a:lnRef idx="1">
            <a:schemeClr val="accent1"/>
          </a:lnRef>
          <a:fillRef idx="0">
            <a:schemeClr val="accent1"/>
          </a:fillRef>
          <a:effectRef idx="0">
            <a:schemeClr val="accent1"/>
          </a:effectRef>
          <a:fontRef idx="minor">
            <a:schemeClr val="tx1"/>
          </a:fontRef>
        </p:style>
      </p:cxnSp>
      <p:grpSp>
        <p:nvGrpSpPr>
          <p:cNvPr id="45088" name="Group 95">
            <a:extLst>
              <a:ext uri="{FF2B5EF4-FFF2-40B4-BE49-F238E27FC236}">
                <a16:creationId xmlns:a16="http://schemas.microsoft.com/office/drawing/2014/main" id="{DE921EF1-F5E7-6B46-ADA3-895353BA4F7C}"/>
              </a:ext>
            </a:extLst>
          </p:cNvPr>
          <p:cNvGrpSpPr>
            <a:grpSpLocks/>
          </p:cNvGrpSpPr>
          <p:nvPr/>
        </p:nvGrpSpPr>
        <p:grpSpPr bwMode="auto">
          <a:xfrm>
            <a:off x="1050925" y="2093913"/>
            <a:ext cx="1717675" cy="1736725"/>
            <a:chOff x="753626" y="1690688"/>
            <a:chExt cx="1718269" cy="1735800"/>
          </a:xfrm>
        </p:grpSpPr>
        <p:sp>
          <p:nvSpPr>
            <p:cNvPr id="97" name="Rectangle 96">
              <a:extLst>
                <a:ext uri="{FF2B5EF4-FFF2-40B4-BE49-F238E27FC236}">
                  <a16:creationId xmlns:a16="http://schemas.microsoft.com/office/drawing/2014/main" id="{D0736FD1-907D-3447-9F40-39A4AE02833B}"/>
                </a:ext>
              </a:extLst>
            </p:cNvPr>
            <p:cNvSpPr/>
            <p:nvPr/>
          </p:nvSpPr>
          <p:spPr>
            <a:xfrm>
              <a:off x="753626" y="1690688"/>
              <a:ext cx="1718269" cy="173580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latin typeface="Helvetica Light" charset="0"/>
                <a:ea typeface="Helvetica Light" charset="0"/>
                <a:cs typeface="Helvetica Light" charset="0"/>
              </a:endParaRPr>
            </a:p>
          </p:txBody>
        </p:sp>
        <p:sp>
          <p:nvSpPr>
            <p:cNvPr id="45111" name="TextBox 98">
              <a:extLst>
                <a:ext uri="{FF2B5EF4-FFF2-40B4-BE49-F238E27FC236}">
                  <a16:creationId xmlns:a16="http://schemas.microsoft.com/office/drawing/2014/main" id="{A89692F2-5318-484B-9173-A0749A6D7429}"/>
                </a:ext>
              </a:extLst>
            </p:cNvPr>
            <p:cNvSpPr txBox="1">
              <a:spLocks noChangeArrowheads="1"/>
            </p:cNvSpPr>
            <p:nvPr/>
          </p:nvSpPr>
          <p:spPr bwMode="auto">
            <a:xfrm>
              <a:off x="753626" y="2229404"/>
              <a:ext cx="1718269"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a:r>
                <a:rPr lang="fr-CA" altLang="en-US">
                  <a:latin typeface="Dagny OT" panose="020B0504020201020104" pitchFamily="34" charset="77"/>
                  <a:ea typeface="Helvetica Light" panose="020B0403020202020204" pitchFamily="34" charset="0"/>
                  <a:cs typeface="Helvetica Light" panose="020B0403020202020204" pitchFamily="34" charset="0"/>
                </a:rPr>
                <a:t>Objectif/</a:t>
              </a:r>
            </a:p>
            <a:p>
              <a:pPr algn="ctr"/>
              <a:r>
                <a:rPr lang="fr-CA" altLang="en-US">
                  <a:latin typeface="Dagny OT" panose="020B0504020201020104" pitchFamily="34" charset="77"/>
                  <a:ea typeface="Helvetica Light" panose="020B0403020202020204" pitchFamily="34" charset="0"/>
                  <a:cs typeface="Helvetica Light" panose="020B0403020202020204" pitchFamily="34" charset="0"/>
                </a:rPr>
                <a:t>Justification</a:t>
              </a:r>
            </a:p>
          </p:txBody>
        </p:sp>
      </p:grpSp>
      <p:grpSp>
        <p:nvGrpSpPr>
          <p:cNvPr id="45089" name="Group 99">
            <a:extLst>
              <a:ext uri="{FF2B5EF4-FFF2-40B4-BE49-F238E27FC236}">
                <a16:creationId xmlns:a16="http://schemas.microsoft.com/office/drawing/2014/main" id="{83C02E09-3971-7049-BEAB-44FFEB2C5C9F}"/>
              </a:ext>
            </a:extLst>
          </p:cNvPr>
          <p:cNvGrpSpPr>
            <a:grpSpLocks/>
          </p:cNvGrpSpPr>
          <p:nvPr/>
        </p:nvGrpSpPr>
        <p:grpSpPr bwMode="auto">
          <a:xfrm>
            <a:off x="1050925" y="4373563"/>
            <a:ext cx="1717675" cy="1736725"/>
            <a:chOff x="906026" y="4097163"/>
            <a:chExt cx="1718269" cy="1735800"/>
          </a:xfrm>
        </p:grpSpPr>
        <p:sp>
          <p:nvSpPr>
            <p:cNvPr id="102" name="Rectangle 101">
              <a:extLst>
                <a:ext uri="{FF2B5EF4-FFF2-40B4-BE49-F238E27FC236}">
                  <a16:creationId xmlns:a16="http://schemas.microsoft.com/office/drawing/2014/main" id="{2E4CE235-1C9B-024B-B641-9A3907888992}"/>
                </a:ext>
              </a:extLst>
            </p:cNvPr>
            <p:cNvSpPr/>
            <p:nvPr/>
          </p:nvSpPr>
          <p:spPr>
            <a:xfrm>
              <a:off x="906026" y="4097163"/>
              <a:ext cx="1718269" cy="173580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latin typeface="Helvetica Light" charset="0"/>
                <a:ea typeface="Helvetica Light" charset="0"/>
                <a:cs typeface="Helvetica Light" charset="0"/>
              </a:endParaRPr>
            </a:p>
          </p:txBody>
        </p:sp>
        <p:sp>
          <p:nvSpPr>
            <p:cNvPr id="45109" name="TextBox 102">
              <a:extLst>
                <a:ext uri="{FF2B5EF4-FFF2-40B4-BE49-F238E27FC236}">
                  <a16:creationId xmlns:a16="http://schemas.microsoft.com/office/drawing/2014/main" id="{6933E52F-AD13-0A46-94CC-2ACB1558A247}"/>
                </a:ext>
              </a:extLst>
            </p:cNvPr>
            <p:cNvSpPr txBox="1">
              <a:spLocks noChangeArrowheads="1"/>
            </p:cNvSpPr>
            <p:nvPr/>
          </p:nvSpPr>
          <p:spPr bwMode="auto">
            <a:xfrm>
              <a:off x="906026" y="4503398"/>
              <a:ext cx="1718269"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a:r>
                <a:rPr lang="fr-CA" altLang="en-US">
                  <a:latin typeface="Dagny OT" panose="020B0504020201020104" pitchFamily="34" charset="77"/>
                  <a:ea typeface="Helvetica Light" panose="020B0403020202020204" pitchFamily="34" charset="0"/>
                  <a:cs typeface="Helvetica Light" panose="020B0403020202020204" pitchFamily="34" charset="0"/>
                </a:rPr>
                <a:t>Infrastructure et gestion des données</a:t>
              </a:r>
            </a:p>
          </p:txBody>
        </p:sp>
      </p:grpSp>
      <p:grpSp>
        <p:nvGrpSpPr>
          <p:cNvPr id="45090" name="Group 106">
            <a:extLst>
              <a:ext uri="{FF2B5EF4-FFF2-40B4-BE49-F238E27FC236}">
                <a16:creationId xmlns:a16="http://schemas.microsoft.com/office/drawing/2014/main" id="{3DF7CA1C-3E85-5C48-A280-9EF322337B3F}"/>
              </a:ext>
            </a:extLst>
          </p:cNvPr>
          <p:cNvGrpSpPr>
            <a:grpSpLocks/>
          </p:cNvGrpSpPr>
          <p:nvPr/>
        </p:nvGrpSpPr>
        <p:grpSpPr bwMode="auto">
          <a:xfrm>
            <a:off x="3983038" y="2093913"/>
            <a:ext cx="1719262" cy="1736725"/>
            <a:chOff x="3953654" y="2202263"/>
            <a:chExt cx="1718269" cy="1735800"/>
          </a:xfrm>
        </p:grpSpPr>
        <p:sp>
          <p:nvSpPr>
            <p:cNvPr id="108" name="Rectangle 107">
              <a:extLst>
                <a:ext uri="{FF2B5EF4-FFF2-40B4-BE49-F238E27FC236}">
                  <a16:creationId xmlns:a16="http://schemas.microsoft.com/office/drawing/2014/main" id="{39DA2032-2BA4-BD48-BD36-BF09ED9649C9}"/>
                </a:ext>
              </a:extLst>
            </p:cNvPr>
            <p:cNvSpPr/>
            <p:nvPr/>
          </p:nvSpPr>
          <p:spPr>
            <a:xfrm>
              <a:off x="3953654" y="2202263"/>
              <a:ext cx="1718269" cy="173580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latin typeface="Helvetica Light" charset="0"/>
                <a:ea typeface="Helvetica Light" charset="0"/>
                <a:cs typeface="Helvetica Light" charset="0"/>
              </a:endParaRPr>
            </a:p>
          </p:txBody>
        </p:sp>
        <p:sp>
          <p:nvSpPr>
            <p:cNvPr id="45107" name="TextBox 108">
              <a:extLst>
                <a:ext uri="{FF2B5EF4-FFF2-40B4-BE49-F238E27FC236}">
                  <a16:creationId xmlns:a16="http://schemas.microsoft.com/office/drawing/2014/main" id="{1FC4F189-5797-864D-BB5C-D7961741E7E8}"/>
                </a:ext>
              </a:extLst>
            </p:cNvPr>
            <p:cNvSpPr txBox="1">
              <a:spLocks noChangeArrowheads="1"/>
            </p:cNvSpPr>
            <p:nvPr/>
          </p:nvSpPr>
          <p:spPr bwMode="auto">
            <a:xfrm>
              <a:off x="3953654" y="2746998"/>
              <a:ext cx="1718269"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a:r>
                <a:rPr lang="fr-CA" altLang="en-US">
                  <a:latin typeface="Dagny OT" panose="020B0504020201020104" pitchFamily="34" charset="77"/>
                  <a:ea typeface="Helvetica Light" panose="020B0403020202020204" pitchFamily="34" charset="0"/>
                  <a:cs typeface="Helvetica Light" panose="020B0403020202020204" pitchFamily="34" charset="0"/>
                </a:rPr>
                <a:t>Collecte des données</a:t>
              </a:r>
            </a:p>
          </p:txBody>
        </p:sp>
      </p:grpSp>
      <p:grpSp>
        <p:nvGrpSpPr>
          <p:cNvPr id="45091" name="Group 109">
            <a:extLst>
              <a:ext uri="{FF2B5EF4-FFF2-40B4-BE49-F238E27FC236}">
                <a16:creationId xmlns:a16="http://schemas.microsoft.com/office/drawing/2014/main" id="{962B326E-F4F6-A644-A6D1-1B28EEF52808}"/>
              </a:ext>
            </a:extLst>
          </p:cNvPr>
          <p:cNvGrpSpPr>
            <a:grpSpLocks/>
          </p:cNvGrpSpPr>
          <p:nvPr/>
        </p:nvGrpSpPr>
        <p:grpSpPr bwMode="auto">
          <a:xfrm>
            <a:off x="3983038" y="4373563"/>
            <a:ext cx="1719262" cy="1736725"/>
            <a:chOff x="3920159" y="4428904"/>
            <a:chExt cx="1718269" cy="1735800"/>
          </a:xfrm>
        </p:grpSpPr>
        <p:sp>
          <p:nvSpPr>
            <p:cNvPr id="111" name="Rectangle 110">
              <a:extLst>
                <a:ext uri="{FF2B5EF4-FFF2-40B4-BE49-F238E27FC236}">
                  <a16:creationId xmlns:a16="http://schemas.microsoft.com/office/drawing/2014/main" id="{58ADC77C-9BDB-C64B-B7C7-CA808E408FE1}"/>
                </a:ext>
              </a:extLst>
            </p:cNvPr>
            <p:cNvSpPr/>
            <p:nvPr/>
          </p:nvSpPr>
          <p:spPr>
            <a:xfrm>
              <a:off x="3920159" y="4428904"/>
              <a:ext cx="1718269" cy="173580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latin typeface="Helvetica Light" charset="0"/>
                <a:ea typeface="Helvetica Light" charset="0"/>
                <a:cs typeface="Helvetica Light" charset="0"/>
              </a:endParaRPr>
            </a:p>
          </p:txBody>
        </p:sp>
        <p:sp>
          <p:nvSpPr>
            <p:cNvPr id="45105" name="TextBox 111">
              <a:extLst>
                <a:ext uri="{FF2B5EF4-FFF2-40B4-BE49-F238E27FC236}">
                  <a16:creationId xmlns:a16="http://schemas.microsoft.com/office/drawing/2014/main" id="{2FF96DC4-05B0-A840-8335-8FFB2C7361AA}"/>
                </a:ext>
              </a:extLst>
            </p:cNvPr>
            <p:cNvSpPr txBox="1">
              <a:spLocks noChangeArrowheads="1"/>
            </p:cNvSpPr>
            <p:nvPr/>
          </p:nvSpPr>
          <p:spPr bwMode="auto">
            <a:xfrm>
              <a:off x="3920159" y="4973639"/>
              <a:ext cx="1718269"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a:r>
                <a:rPr lang="fr-CA" altLang="en-US">
                  <a:latin typeface="Dagny OT" panose="020B0504020201020104" pitchFamily="34" charset="77"/>
                  <a:ea typeface="Helvetica Light" panose="020B0403020202020204" pitchFamily="34" charset="0"/>
                  <a:cs typeface="Helvetica Light" panose="020B0403020202020204" pitchFamily="34" charset="0"/>
                </a:rPr>
                <a:t>Préparation des données</a:t>
              </a:r>
            </a:p>
          </p:txBody>
        </p:sp>
      </p:grpSp>
      <p:grpSp>
        <p:nvGrpSpPr>
          <p:cNvPr id="45092" name="Group 112">
            <a:extLst>
              <a:ext uri="{FF2B5EF4-FFF2-40B4-BE49-F238E27FC236}">
                <a16:creationId xmlns:a16="http://schemas.microsoft.com/office/drawing/2014/main" id="{3B383AEE-1A38-5D4C-85D3-4C9B71321C45}"/>
              </a:ext>
            </a:extLst>
          </p:cNvPr>
          <p:cNvGrpSpPr>
            <a:grpSpLocks/>
          </p:cNvGrpSpPr>
          <p:nvPr/>
        </p:nvGrpSpPr>
        <p:grpSpPr bwMode="auto">
          <a:xfrm>
            <a:off x="6915150" y="2093913"/>
            <a:ext cx="1719263" cy="1736725"/>
            <a:chOff x="6256959" y="2227198"/>
            <a:chExt cx="1718269" cy="1735800"/>
          </a:xfrm>
        </p:grpSpPr>
        <p:sp>
          <p:nvSpPr>
            <p:cNvPr id="114" name="Rectangle 113">
              <a:extLst>
                <a:ext uri="{FF2B5EF4-FFF2-40B4-BE49-F238E27FC236}">
                  <a16:creationId xmlns:a16="http://schemas.microsoft.com/office/drawing/2014/main" id="{0AC7CF96-F75A-ED40-B22E-2D65DCD42AC8}"/>
                </a:ext>
              </a:extLst>
            </p:cNvPr>
            <p:cNvSpPr/>
            <p:nvPr/>
          </p:nvSpPr>
          <p:spPr>
            <a:xfrm>
              <a:off x="6256959" y="2227198"/>
              <a:ext cx="1718269" cy="173580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latin typeface="Helvetica Light" charset="0"/>
                <a:ea typeface="Helvetica Light" charset="0"/>
                <a:cs typeface="Helvetica Light" charset="0"/>
              </a:endParaRPr>
            </a:p>
          </p:txBody>
        </p:sp>
        <p:sp>
          <p:nvSpPr>
            <p:cNvPr id="45103" name="TextBox 114">
              <a:extLst>
                <a:ext uri="{FF2B5EF4-FFF2-40B4-BE49-F238E27FC236}">
                  <a16:creationId xmlns:a16="http://schemas.microsoft.com/office/drawing/2014/main" id="{CAC4360A-B965-C141-BCC9-8B7F01191692}"/>
                </a:ext>
              </a:extLst>
            </p:cNvPr>
            <p:cNvSpPr txBox="1">
              <a:spLocks noChangeArrowheads="1"/>
            </p:cNvSpPr>
            <p:nvPr/>
          </p:nvSpPr>
          <p:spPr bwMode="auto">
            <a:xfrm>
              <a:off x="6256959" y="2771933"/>
              <a:ext cx="1718269"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a:r>
                <a:rPr lang="fr-CA" altLang="en-US">
                  <a:latin typeface="Dagny OT" panose="020B0504020201020104" pitchFamily="34" charset="77"/>
                  <a:ea typeface="Helvetica Light" panose="020B0403020202020204" pitchFamily="34" charset="0"/>
                  <a:cs typeface="Helvetica Light" panose="020B0403020202020204" pitchFamily="34" charset="0"/>
                </a:rPr>
                <a:t>Exploration des données</a:t>
              </a:r>
            </a:p>
          </p:txBody>
        </p:sp>
      </p:grpSp>
      <p:grpSp>
        <p:nvGrpSpPr>
          <p:cNvPr id="45093" name="Group 115">
            <a:extLst>
              <a:ext uri="{FF2B5EF4-FFF2-40B4-BE49-F238E27FC236}">
                <a16:creationId xmlns:a16="http://schemas.microsoft.com/office/drawing/2014/main" id="{2ED34114-C1BD-164F-A047-633661415BE2}"/>
              </a:ext>
            </a:extLst>
          </p:cNvPr>
          <p:cNvGrpSpPr>
            <a:grpSpLocks/>
          </p:cNvGrpSpPr>
          <p:nvPr/>
        </p:nvGrpSpPr>
        <p:grpSpPr bwMode="auto">
          <a:xfrm>
            <a:off x="6915150" y="4373563"/>
            <a:ext cx="1719263" cy="1736725"/>
            <a:chOff x="6527893" y="4626129"/>
            <a:chExt cx="1718269" cy="1735800"/>
          </a:xfrm>
        </p:grpSpPr>
        <p:sp>
          <p:nvSpPr>
            <p:cNvPr id="117" name="Rectangle 116">
              <a:extLst>
                <a:ext uri="{FF2B5EF4-FFF2-40B4-BE49-F238E27FC236}">
                  <a16:creationId xmlns:a16="http://schemas.microsoft.com/office/drawing/2014/main" id="{49945140-BFF2-9C4D-A704-CCF715CC49AD}"/>
                </a:ext>
              </a:extLst>
            </p:cNvPr>
            <p:cNvSpPr/>
            <p:nvPr/>
          </p:nvSpPr>
          <p:spPr>
            <a:xfrm>
              <a:off x="6527893" y="4626129"/>
              <a:ext cx="1718269" cy="173580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latin typeface="Helvetica Light" charset="0"/>
                <a:ea typeface="Helvetica Light" charset="0"/>
                <a:cs typeface="Helvetica Light" charset="0"/>
              </a:endParaRPr>
            </a:p>
          </p:txBody>
        </p:sp>
        <p:sp>
          <p:nvSpPr>
            <p:cNvPr id="45101" name="TextBox 117">
              <a:extLst>
                <a:ext uri="{FF2B5EF4-FFF2-40B4-BE49-F238E27FC236}">
                  <a16:creationId xmlns:a16="http://schemas.microsoft.com/office/drawing/2014/main" id="{D2CD3CDC-246E-CE4F-927E-13681E6F23BD}"/>
                </a:ext>
              </a:extLst>
            </p:cNvPr>
            <p:cNvSpPr txBox="1">
              <a:spLocks noChangeArrowheads="1"/>
            </p:cNvSpPr>
            <p:nvPr/>
          </p:nvSpPr>
          <p:spPr bwMode="auto">
            <a:xfrm>
              <a:off x="6527893" y="5170864"/>
              <a:ext cx="1718269"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a:r>
                <a:rPr lang="fr-CA" altLang="en-US">
                  <a:latin typeface="Dagny OT" panose="020B0504020201020104" pitchFamily="34" charset="77"/>
                  <a:ea typeface="Helvetica Light" panose="020B0403020202020204" pitchFamily="34" charset="0"/>
                  <a:cs typeface="Helvetica Light" panose="020B0403020202020204" pitchFamily="34" charset="0"/>
                </a:rPr>
                <a:t>Modélisation et analyse</a:t>
              </a:r>
            </a:p>
          </p:txBody>
        </p:sp>
      </p:grpSp>
      <p:grpSp>
        <p:nvGrpSpPr>
          <p:cNvPr id="45094" name="Group 118">
            <a:extLst>
              <a:ext uri="{FF2B5EF4-FFF2-40B4-BE49-F238E27FC236}">
                <a16:creationId xmlns:a16="http://schemas.microsoft.com/office/drawing/2014/main" id="{38DB0EAF-110D-DE4C-9640-D6A116060B2C}"/>
              </a:ext>
            </a:extLst>
          </p:cNvPr>
          <p:cNvGrpSpPr>
            <a:grpSpLocks/>
          </p:cNvGrpSpPr>
          <p:nvPr/>
        </p:nvGrpSpPr>
        <p:grpSpPr bwMode="auto">
          <a:xfrm>
            <a:off x="9848850" y="2093913"/>
            <a:ext cx="1717675" cy="1736725"/>
            <a:chOff x="8695359" y="2361363"/>
            <a:chExt cx="1718269" cy="1735800"/>
          </a:xfrm>
        </p:grpSpPr>
        <p:sp>
          <p:nvSpPr>
            <p:cNvPr id="120" name="Rectangle 119">
              <a:extLst>
                <a:ext uri="{FF2B5EF4-FFF2-40B4-BE49-F238E27FC236}">
                  <a16:creationId xmlns:a16="http://schemas.microsoft.com/office/drawing/2014/main" id="{2C33E9EB-67A2-7242-8A4D-0C4EFE7CDFBD}"/>
                </a:ext>
              </a:extLst>
            </p:cNvPr>
            <p:cNvSpPr/>
            <p:nvPr/>
          </p:nvSpPr>
          <p:spPr>
            <a:xfrm>
              <a:off x="8695359" y="2361363"/>
              <a:ext cx="1718269" cy="173580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latin typeface="Helvetica Light" charset="0"/>
                <a:ea typeface="Helvetica Light" charset="0"/>
                <a:cs typeface="Helvetica Light" charset="0"/>
              </a:endParaRPr>
            </a:p>
          </p:txBody>
        </p:sp>
        <p:sp>
          <p:nvSpPr>
            <p:cNvPr id="45099" name="TextBox 120">
              <a:extLst>
                <a:ext uri="{FF2B5EF4-FFF2-40B4-BE49-F238E27FC236}">
                  <a16:creationId xmlns:a16="http://schemas.microsoft.com/office/drawing/2014/main" id="{7FE22E6D-1F78-5B4D-A4EB-D747F20EEA76}"/>
                </a:ext>
              </a:extLst>
            </p:cNvPr>
            <p:cNvSpPr txBox="1">
              <a:spLocks noChangeArrowheads="1"/>
            </p:cNvSpPr>
            <p:nvPr/>
          </p:nvSpPr>
          <p:spPr bwMode="auto">
            <a:xfrm>
              <a:off x="8695359" y="2767598"/>
              <a:ext cx="1718269"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a:r>
                <a:rPr lang="fr-CA" altLang="en-US">
                  <a:latin typeface="Dagny OT" panose="020B0504020201020104" pitchFamily="34" charset="77"/>
                  <a:ea typeface="Helvetica Light" panose="020B0403020202020204" pitchFamily="34" charset="0"/>
                  <a:cs typeface="Helvetica Light" panose="020B0403020202020204" pitchFamily="34" charset="0"/>
                </a:rPr>
                <a:t>Utilisation et aide à la décision</a:t>
              </a:r>
            </a:p>
          </p:txBody>
        </p:sp>
      </p:grpSp>
      <p:grpSp>
        <p:nvGrpSpPr>
          <p:cNvPr id="45095" name="Group 121">
            <a:extLst>
              <a:ext uri="{FF2B5EF4-FFF2-40B4-BE49-F238E27FC236}">
                <a16:creationId xmlns:a16="http://schemas.microsoft.com/office/drawing/2014/main" id="{2E7757C9-8DC5-6141-A832-681F80E2B1F4}"/>
              </a:ext>
            </a:extLst>
          </p:cNvPr>
          <p:cNvGrpSpPr>
            <a:grpSpLocks/>
          </p:cNvGrpSpPr>
          <p:nvPr/>
        </p:nvGrpSpPr>
        <p:grpSpPr bwMode="auto">
          <a:xfrm>
            <a:off x="9848850" y="4373563"/>
            <a:ext cx="1717675" cy="1736725"/>
            <a:chOff x="9372692" y="4823354"/>
            <a:chExt cx="1718269" cy="1735800"/>
          </a:xfrm>
        </p:grpSpPr>
        <p:sp>
          <p:nvSpPr>
            <p:cNvPr id="123" name="Rectangle 122">
              <a:extLst>
                <a:ext uri="{FF2B5EF4-FFF2-40B4-BE49-F238E27FC236}">
                  <a16:creationId xmlns:a16="http://schemas.microsoft.com/office/drawing/2014/main" id="{7EA89FE4-7A29-904C-BDB5-D31810A1795D}"/>
                </a:ext>
              </a:extLst>
            </p:cNvPr>
            <p:cNvSpPr/>
            <p:nvPr/>
          </p:nvSpPr>
          <p:spPr>
            <a:xfrm>
              <a:off x="9372692" y="4823354"/>
              <a:ext cx="1718269" cy="173580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latin typeface="Helvetica Light" charset="0"/>
                <a:ea typeface="Helvetica Light" charset="0"/>
                <a:cs typeface="Helvetica Light" charset="0"/>
              </a:endParaRPr>
            </a:p>
          </p:txBody>
        </p:sp>
        <p:sp>
          <p:nvSpPr>
            <p:cNvPr id="45097" name="TextBox 123">
              <a:extLst>
                <a:ext uri="{FF2B5EF4-FFF2-40B4-BE49-F238E27FC236}">
                  <a16:creationId xmlns:a16="http://schemas.microsoft.com/office/drawing/2014/main" id="{4BC482BD-8690-544B-B85C-8BABB5B82277}"/>
                </a:ext>
              </a:extLst>
            </p:cNvPr>
            <p:cNvSpPr txBox="1">
              <a:spLocks noChangeArrowheads="1"/>
            </p:cNvSpPr>
            <p:nvPr/>
          </p:nvSpPr>
          <p:spPr bwMode="auto">
            <a:xfrm>
              <a:off x="9372692" y="5514283"/>
              <a:ext cx="1718269" cy="3539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eaLnBrk="1" hangingPunct="1"/>
              <a:r>
                <a:rPr lang="en-US" altLang="en-US" sz="1700">
                  <a:latin typeface="Dagny OT" panose="020B0504020201020104" pitchFamily="34" charset="77"/>
                  <a:ea typeface="Helvetica Light" panose="020B0403020202020204" pitchFamily="34" charset="0"/>
                  <a:cs typeface="Helvetica Light" panose="020B0403020202020204" pitchFamily="34" charset="0"/>
                </a:rPr>
                <a:t>Communication</a:t>
              </a:r>
            </a:p>
          </p:txBody>
        </p:sp>
      </p:grpSp>
    </p:spTree>
  </p:cSld>
  <p:clrMapOvr>
    <a:masterClrMapping/>
  </p:clrMapOvr>
  <p:transition spd="med">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Title 1">
            <a:extLst>
              <a:ext uri="{FF2B5EF4-FFF2-40B4-BE49-F238E27FC236}">
                <a16:creationId xmlns:a16="http://schemas.microsoft.com/office/drawing/2014/main" id="{05D98DE8-63BB-DC47-BB75-1AB2C757AEE0}"/>
              </a:ext>
            </a:extLst>
          </p:cNvPr>
          <p:cNvSpPr>
            <a:spLocks noGrp="1"/>
          </p:cNvSpPr>
          <p:nvPr>
            <p:ph type="title"/>
          </p:nvPr>
        </p:nvSpPr>
        <p:spPr/>
        <p:txBody>
          <a:bodyPr/>
          <a:lstStyle/>
          <a:p>
            <a:pPr eaLnBrk="1" hangingPunct="1">
              <a:defRPr/>
            </a:pPr>
            <a:r>
              <a:rPr lang="fr-CA" sz="4000" b="1" cap="all" dirty="0">
                <a:solidFill>
                  <a:schemeClr val="tx1"/>
                </a:solidFill>
              </a:rPr>
              <a:t>Le processus d’analyse des données</a:t>
            </a:r>
            <a:endParaRPr lang="en-US" altLang="en-US" sz="6000" b="1" dirty="0">
              <a:solidFill>
                <a:schemeClr val="tx1"/>
              </a:solidFill>
            </a:endParaRPr>
          </a:p>
        </p:txBody>
      </p:sp>
      <p:sp>
        <p:nvSpPr>
          <p:cNvPr id="46083" name="Content Placeholder 2">
            <a:extLst>
              <a:ext uri="{FF2B5EF4-FFF2-40B4-BE49-F238E27FC236}">
                <a16:creationId xmlns:a16="http://schemas.microsoft.com/office/drawing/2014/main" id="{62E8018C-3DEB-7948-BC2D-02C19F661A7B}"/>
              </a:ext>
            </a:extLst>
          </p:cNvPr>
          <p:cNvSpPr>
            <a:spLocks noGrp="1"/>
          </p:cNvSpPr>
          <p:nvPr>
            <p:ph idx="1"/>
          </p:nvPr>
        </p:nvSpPr>
        <p:spPr>
          <a:xfrm>
            <a:off x="1371600" y="1804988"/>
            <a:ext cx="9601200" cy="3581400"/>
          </a:xfrm>
        </p:spPr>
        <p:txBody>
          <a:bodyPr/>
          <a:lstStyle/>
          <a:p>
            <a:pPr marL="0" indent="0" algn="just">
              <a:lnSpc>
                <a:spcPct val="100000"/>
              </a:lnSpc>
              <a:buFont typeface="Franklin Gothic Book" panose="020B0503020102020204" pitchFamily="34" charset="0"/>
              <a:buNone/>
            </a:pPr>
            <a:r>
              <a:rPr lang="fr-CA" altLang="en-US" sz="2400">
                <a:latin typeface="Dagny OT" panose="020B0504020201020104" pitchFamily="34" charset="77"/>
                <a:ea typeface="Helvetica Light" panose="020B0403020202020204" pitchFamily="34" charset="0"/>
                <a:cs typeface="Helvetica Light" panose="020B0403020202020204" pitchFamily="34" charset="0"/>
              </a:rPr>
              <a:t>Un </a:t>
            </a:r>
            <a:r>
              <a:rPr lang="fr-CA" altLang="en-US" sz="2400" b="1">
                <a:latin typeface="Dagny OT" panose="020B0504020201020104" pitchFamily="34" charset="77"/>
                <a:ea typeface="Helvetica Light" panose="020B0403020202020204" pitchFamily="34" charset="0"/>
                <a:cs typeface="Helvetica Light" panose="020B0403020202020204" pitchFamily="34" charset="0"/>
              </a:rPr>
              <a:t>grand nombre de modèles analytiques</a:t>
            </a:r>
            <a:r>
              <a:rPr lang="fr-CA" altLang="en-US" sz="2400">
                <a:latin typeface="Dagny OT" panose="020B0504020201020104" pitchFamily="34" charset="77"/>
                <a:ea typeface="Helvetica Light" panose="020B0403020202020204" pitchFamily="34" charset="0"/>
                <a:cs typeface="Helvetica Light" panose="020B0403020202020204" pitchFamily="34" charset="0"/>
              </a:rPr>
              <a:t> doivent être générés avant qu’une sélection finale puisse être faite.</a:t>
            </a:r>
          </a:p>
          <a:p>
            <a:pPr marL="0" indent="0" algn="just">
              <a:lnSpc>
                <a:spcPct val="100000"/>
              </a:lnSpc>
              <a:buFont typeface="Franklin Gothic Book" panose="020B0503020102020204" pitchFamily="34" charset="0"/>
              <a:buNone/>
            </a:pPr>
            <a:endParaRPr lang="en-US" altLang="en-US" sz="1000">
              <a:latin typeface="Dagny OT" panose="020B0504020201020104" pitchFamily="34" charset="77"/>
              <a:ea typeface="Helvetica Light" panose="020B0403020202020204" pitchFamily="34" charset="0"/>
              <a:cs typeface="Helvetica Light" panose="020B0403020202020204" pitchFamily="34" charset="0"/>
            </a:endParaRPr>
          </a:p>
          <a:p>
            <a:pPr marL="0" indent="0" algn="just">
              <a:lnSpc>
                <a:spcPct val="100000"/>
              </a:lnSpc>
              <a:buFont typeface="Franklin Gothic Book" panose="020B0503020102020204" pitchFamily="34" charset="0"/>
              <a:buNone/>
            </a:pPr>
            <a:r>
              <a:rPr lang="fr-CA" altLang="en-US" sz="2400" b="1">
                <a:latin typeface="Dagny OT" panose="020B0504020201020104" pitchFamily="34" charset="77"/>
                <a:ea typeface="Helvetica Light" panose="020B0403020202020204" pitchFamily="34" charset="0"/>
                <a:cs typeface="Helvetica Light" panose="020B0403020202020204" pitchFamily="34" charset="0"/>
              </a:rPr>
              <a:t>Processus itératif :</a:t>
            </a:r>
            <a:r>
              <a:rPr lang="fr-CA" altLang="en-US" sz="2400">
                <a:latin typeface="Dagny OT" panose="020B0504020201020104" pitchFamily="34" charset="77"/>
                <a:ea typeface="Helvetica Light" panose="020B0403020202020204" pitchFamily="34" charset="0"/>
                <a:cs typeface="Helvetica Light" panose="020B0403020202020204" pitchFamily="34" charset="0"/>
              </a:rPr>
              <a:t> la sélection des caractéristiques et la réduction des données peuvent nécessiter de nombreuses visites chez des experts du domaine avant que les modèles commencent à donner des résultats prometteurs.</a:t>
            </a:r>
          </a:p>
          <a:p>
            <a:pPr marL="0" indent="0" algn="just">
              <a:lnSpc>
                <a:spcPct val="100000"/>
              </a:lnSpc>
              <a:buFont typeface="Franklin Gothic Book" panose="020B0503020102020204" pitchFamily="34" charset="0"/>
              <a:buNone/>
            </a:pPr>
            <a:endParaRPr lang="en-US" altLang="en-US" sz="1000">
              <a:latin typeface="Dagny OT" panose="020B0504020201020104" pitchFamily="34" charset="77"/>
              <a:ea typeface="Helvetica Light" panose="020B0403020202020204" pitchFamily="34" charset="0"/>
              <a:cs typeface="Helvetica Light" panose="020B0403020202020204" pitchFamily="34" charset="0"/>
            </a:endParaRPr>
          </a:p>
          <a:p>
            <a:pPr marL="0" indent="0" algn="just">
              <a:lnSpc>
                <a:spcPct val="100000"/>
              </a:lnSpc>
              <a:buFont typeface="Franklin Gothic Book" panose="020B0503020102020204" pitchFamily="34" charset="0"/>
              <a:buNone/>
            </a:pPr>
            <a:r>
              <a:rPr lang="fr-CA" altLang="en-US" sz="2400" b="1">
                <a:latin typeface="Dagny OT" panose="020B0504020201020104" pitchFamily="34" charset="77"/>
                <a:ea typeface="Helvetica Light" panose="020B0403020202020204" pitchFamily="34" charset="0"/>
                <a:cs typeface="Helvetica Light" panose="020B0403020202020204" pitchFamily="34" charset="0"/>
              </a:rPr>
              <a:t>Les connaissances spécifiques à un domaine</a:t>
            </a:r>
            <a:r>
              <a:rPr lang="fr-CA" altLang="en-US" sz="2400">
                <a:latin typeface="Dagny OT" panose="020B0504020201020104" pitchFamily="34" charset="77"/>
                <a:ea typeface="Helvetica Light" panose="020B0403020202020204" pitchFamily="34" charset="0"/>
                <a:cs typeface="Helvetica Light" panose="020B0403020202020204" pitchFamily="34" charset="0"/>
              </a:rPr>
              <a:t> doivent être intégrées dans les modèles afin d’éliminer les classificateurs aléatoires et les schémas de regroupement, </a:t>
            </a:r>
            <a:r>
              <a:rPr lang="fr-CA" altLang="en-US" sz="2400" b="1">
                <a:latin typeface="Dagny OT" panose="020B0504020201020104" pitchFamily="34" charset="77"/>
                <a:ea typeface="Helvetica Light" panose="020B0403020202020204" pitchFamily="34" charset="0"/>
                <a:cs typeface="Helvetica Light" panose="020B0403020202020204" pitchFamily="34" charset="0"/>
              </a:rPr>
              <a:t>en moyenne</a:t>
            </a:r>
            <a:r>
              <a:rPr lang="fr-CA" altLang="en-US" sz="2400">
                <a:latin typeface="Dagny OT" panose="020B0504020201020104" pitchFamily="34" charset="77"/>
                <a:ea typeface="Helvetica Light" panose="020B0403020202020204" pitchFamily="34" charset="0"/>
                <a:cs typeface="Helvetica Light" panose="020B0403020202020204" pitchFamily="34" charset="0"/>
              </a:rPr>
              <a:t>. </a:t>
            </a:r>
          </a:p>
        </p:txBody>
      </p:sp>
    </p:spTree>
  </p:cSld>
  <p:clrMapOvr>
    <a:masterClrMapping/>
  </p:clrMapOvr>
  <p:transition spd="med">
    <p:fad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Title 1">
            <a:extLst>
              <a:ext uri="{FF2B5EF4-FFF2-40B4-BE49-F238E27FC236}">
                <a16:creationId xmlns:a16="http://schemas.microsoft.com/office/drawing/2014/main" id="{E11CCF94-0EA1-6140-96EC-59DF6ABAA2F5}"/>
              </a:ext>
            </a:extLst>
          </p:cNvPr>
          <p:cNvSpPr>
            <a:spLocks noGrp="1"/>
          </p:cNvSpPr>
          <p:nvPr>
            <p:ph type="title"/>
          </p:nvPr>
        </p:nvSpPr>
        <p:spPr/>
        <p:txBody>
          <a:bodyPr/>
          <a:lstStyle/>
          <a:p>
            <a:pPr eaLnBrk="1" hangingPunct="1">
              <a:defRPr/>
            </a:pPr>
            <a:r>
              <a:rPr lang="en-US" altLang="en-US" b="1" dirty="0"/>
              <a:t>**</a:t>
            </a:r>
            <a:r>
              <a:rPr lang="fr-CA" sz="3600" b="1" cap="all" dirty="0">
                <a:solidFill>
                  <a:schemeClr val="tx1"/>
                </a:solidFill>
              </a:rPr>
              <a:t>Processus intersectoriel standard, exploration de données </a:t>
            </a:r>
            <a:r>
              <a:rPr lang="en-US" altLang="en-US" sz="3600" b="1" dirty="0"/>
              <a:t>(CRISP-DM)</a:t>
            </a:r>
          </a:p>
        </p:txBody>
      </p:sp>
      <p:pic>
        <p:nvPicPr>
          <p:cNvPr id="47107" name="Content Placeholder 3">
            <a:extLst>
              <a:ext uri="{FF2B5EF4-FFF2-40B4-BE49-F238E27FC236}">
                <a16:creationId xmlns:a16="http://schemas.microsoft.com/office/drawing/2014/main" id="{5876783B-4810-C741-A431-1B122CEC1589}"/>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a:fillRect/>
          </a:stretch>
        </p:blipFill>
        <p:spPr>
          <a:xfrm>
            <a:off x="1371600" y="2190750"/>
            <a:ext cx="4140200" cy="4140200"/>
          </a:xfrm>
        </p:spPr>
      </p:pic>
      <p:sp>
        <p:nvSpPr>
          <p:cNvPr id="47108" name="Content Placeholder 2">
            <a:extLst>
              <a:ext uri="{FF2B5EF4-FFF2-40B4-BE49-F238E27FC236}">
                <a16:creationId xmlns:a16="http://schemas.microsoft.com/office/drawing/2014/main" id="{BA880B82-3E62-4D40-B9C8-DD510D3CEE50}"/>
              </a:ext>
            </a:extLst>
          </p:cNvPr>
          <p:cNvSpPr txBox="1">
            <a:spLocks/>
          </p:cNvSpPr>
          <p:nvPr/>
        </p:nvSpPr>
        <p:spPr bwMode="auto">
          <a:xfrm>
            <a:off x="9956800" y="0"/>
            <a:ext cx="2235200" cy="419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45720" rIns="45720"/>
          <a:lstStyle>
            <a:lvl1pPr marL="90488" indent="-90488">
              <a:lnSpc>
                <a:spcPct val="94000"/>
              </a:lnSpc>
              <a:spcBef>
                <a:spcPts val="1000"/>
              </a:spcBef>
              <a:spcAft>
                <a:spcPts val="200"/>
              </a:spcAft>
              <a:buFont typeface="Franklin Gothic Book" panose="020B0503020102020204" pitchFamily="34" charset="0"/>
              <a:buChar char="■"/>
              <a:defRPr sz="2000">
                <a:solidFill>
                  <a:schemeClr val="tx2"/>
                </a:solidFill>
                <a:latin typeface="Franklin Gothic Book" panose="020B0503020102020204" pitchFamily="34" charset="0"/>
              </a:defRPr>
            </a:lvl1pPr>
            <a:lvl2pPr marL="265113" indent="-136525">
              <a:lnSpc>
                <a:spcPct val="94000"/>
              </a:lnSpc>
              <a:spcBef>
                <a:spcPts val="500"/>
              </a:spcBef>
              <a:spcAft>
                <a:spcPts val="200"/>
              </a:spcAft>
              <a:buFont typeface="Franklin Gothic Book" panose="020B0503020102020204" pitchFamily="34" charset="0"/>
              <a:buChar char="–"/>
              <a:defRPr sz="2000" i="1">
                <a:solidFill>
                  <a:schemeClr val="tx2"/>
                </a:solidFill>
                <a:latin typeface="Franklin Gothic Book" panose="020B0503020102020204" pitchFamily="34" charset="0"/>
              </a:defRPr>
            </a:lvl2pPr>
            <a:lvl3pPr marL="447675" indent="-136525">
              <a:lnSpc>
                <a:spcPct val="94000"/>
              </a:lnSpc>
              <a:spcBef>
                <a:spcPts val="500"/>
              </a:spcBef>
              <a:spcAft>
                <a:spcPts val="200"/>
              </a:spcAft>
              <a:buFont typeface="Franklin Gothic Book" panose="020B0503020102020204" pitchFamily="34" charset="0"/>
              <a:buChar char="■"/>
              <a:defRPr>
                <a:solidFill>
                  <a:schemeClr val="tx2"/>
                </a:solidFill>
                <a:latin typeface="Franklin Gothic Book" panose="020B0503020102020204" pitchFamily="34" charset="0"/>
              </a:defRPr>
            </a:lvl3pPr>
            <a:lvl4pPr marL="593725" indent="-136525">
              <a:lnSpc>
                <a:spcPct val="94000"/>
              </a:lnSpc>
              <a:spcBef>
                <a:spcPts val="500"/>
              </a:spcBef>
              <a:spcAft>
                <a:spcPts val="200"/>
              </a:spcAft>
              <a:buFont typeface="Franklin Gothic Book" panose="020B0503020102020204" pitchFamily="34" charset="0"/>
              <a:buChar char="–"/>
              <a:defRPr i="1">
                <a:solidFill>
                  <a:schemeClr val="tx2"/>
                </a:solidFill>
                <a:latin typeface="Franklin Gothic Book" panose="020B0503020102020204" pitchFamily="34" charset="0"/>
              </a:defRPr>
            </a:lvl4pPr>
            <a:lvl5pPr marL="776288" indent="-136525">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5pPr>
            <a:lvl6pPr marL="1233488" indent="-136525"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6pPr>
            <a:lvl7pPr marL="1690688" indent="-136525"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7pPr>
            <a:lvl8pPr marL="2147888" indent="-136525"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8pPr>
            <a:lvl9pPr marL="2605088" indent="-136525"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9pPr>
          </a:lstStyle>
          <a:p>
            <a:pPr algn="r" defTabSz="914400" eaLnBrk="1" hangingPunct="1">
              <a:lnSpc>
                <a:spcPct val="90000"/>
              </a:lnSpc>
              <a:spcBef>
                <a:spcPts val="1200"/>
              </a:spcBef>
              <a:buClr>
                <a:schemeClr val="accent1"/>
              </a:buClr>
              <a:buFont typeface="Tw Cen MT" panose="020B0602020104020603" pitchFamily="34" charset="77"/>
              <a:buChar char=" "/>
            </a:pPr>
            <a:r>
              <a:rPr lang="en-US" altLang="en-US" sz="1400">
                <a:latin typeface="Dagny OT" panose="020B0504020201020104" pitchFamily="34" charset="77"/>
                <a:ea typeface="Helvetica Light" panose="020B0403020202020204" pitchFamily="34" charset="0"/>
                <a:cs typeface="Helvetica Light" panose="020B0403020202020204" pitchFamily="34" charset="0"/>
              </a:rPr>
              <a:t>[James Taylor]</a:t>
            </a:r>
          </a:p>
        </p:txBody>
      </p:sp>
      <p:pic>
        <p:nvPicPr>
          <p:cNvPr id="47109" name="Content Placeholder 3">
            <a:extLst>
              <a:ext uri="{FF2B5EF4-FFF2-40B4-BE49-F238E27FC236}">
                <a16:creationId xmlns:a16="http://schemas.microsoft.com/office/drawing/2014/main" id="{6537FC62-D4A9-EB4D-8784-E0BF1762B9ED}"/>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559675" y="2190750"/>
            <a:ext cx="4140200" cy="414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med">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Title 1">
            <a:extLst>
              <a:ext uri="{FF2B5EF4-FFF2-40B4-BE49-F238E27FC236}">
                <a16:creationId xmlns:a16="http://schemas.microsoft.com/office/drawing/2014/main" id="{B197D130-B712-3743-A1F5-C489ED1ABAAF}"/>
              </a:ext>
            </a:extLst>
          </p:cNvPr>
          <p:cNvSpPr>
            <a:spLocks noGrp="1"/>
          </p:cNvSpPr>
          <p:nvPr>
            <p:ph type="title"/>
          </p:nvPr>
        </p:nvSpPr>
        <p:spPr/>
        <p:txBody>
          <a:bodyPr/>
          <a:lstStyle/>
          <a:p>
            <a:pPr eaLnBrk="1" hangingPunct="1"/>
            <a:r>
              <a:rPr lang="en-US" altLang="en-US" b="1" dirty="0"/>
              <a:t>LA VIE APRÈS L’ANALYSE</a:t>
            </a:r>
          </a:p>
        </p:txBody>
      </p:sp>
      <p:sp>
        <p:nvSpPr>
          <p:cNvPr id="3" name="Content Placeholder 2">
            <a:extLst>
              <a:ext uri="{FF2B5EF4-FFF2-40B4-BE49-F238E27FC236}">
                <a16:creationId xmlns:a16="http://schemas.microsoft.com/office/drawing/2014/main" id="{5A82AD5B-D519-E84C-AB7D-BA31C5FDE2BB}"/>
              </a:ext>
            </a:extLst>
          </p:cNvPr>
          <p:cNvSpPr>
            <a:spLocks noGrp="1"/>
          </p:cNvSpPr>
          <p:nvPr>
            <p:ph idx="1"/>
          </p:nvPr>
        </p:nvSpPr>
        <p:spPr/>
        <p:txBody>
          <a:bodyPr rtlCol="0">
            <a:normAutofit fontScale="92500" lnSpcReduction="20000"/>
          </a:bodyPr>
          <a:lstStyle/>
          <a:p>
            <a:pPr marL="0" indent="0" algn="just">
              <a:lnSpc>
                <a:spcPct val="120000"/>
              </a:lnSpc>
              <a:buFont typeface="Franklin Gothic Book" panose="020B0503020102020204" pitchFamily="34" charset="0"/>
              <a:buNone/>
              <a:defRPr/>
            </a:pPr>
            <a:r>
              <a:rPr lang="fr-CA" sz="2600" dirty="0">
                <a:latin typeface="Dagny OT" panose="020B0504020201020104"/>
              </a:rPr>
              <a:t>Lorsqu’une analyse ou un modèle est « lâché dans la nature », il peut avoir une vie propre.</a:t>
            </a:r>
          </a:p>
          <a:p>
            <a:pPr marL="0" indent="0" algn="just">
              <a:lnSpc>
                <a:spcPct val="120000"/>
              </a:lnSpc>
              <a:buFont typeface="Franklin Gothic Book" panose="020B0503020102020204" pitchFamily="34" charset="0"/>
              <a:buNone/>
              <a:defRPr/>
            </a:pPr>
            <a:endParaRPr lang="en-US" sz="1000" dirty="0"/>
          </a:p>
          <a:p>
            <a:pPr marL="0" indent="0" algn="just">
              <a:lnSpc>
                <a:spcPct val="120000"/>
              </a:lnSpc>
              <a:buFont typeface="Franklin Gothic Book" panose="020B0503020102020204" pitchFamily="34" charset="0"/>
              <a:buNone/>
              <a:defRPr/>
            </a:pPr>
            <a:r>
              <a:rPr lang="fr-CA" sz="2600" dirty="0">
                <a:latin typeface="Dagny OT" panose="020B0504020201020104"/>
              </a:rPr>
              <a:t>Les analystes pourraient éventuellement devoir abandonner le contrôle de la diffusion. Les résultats pourraient être détournés, mal compris ou mis au rancart. Que peut faire l’analyste pour éviter cela? </a:t>
            </a:r>
          </a:p>
          <a:p>
            <a:pPr marL="0" indent="0" algn="just">
              <a:lnSpc>
                <a:spcPct val="120000"/>
              </a:lnSpc>
              <a:buFont typeface="Franklin Gothic Book" panose="020B0503020102020204" pitchFamily="34" charset="0"/>
              <a:buNone/>
              <a:defRPr/>
            </a:pPr>
            <a:endParaRPr lang="en-US" sz="1000" dirty="0"/>
          </a:p>
          <a:p>
            <a:pPr marL="0" indent="0" algn="just">
              <a:lnSpc>
                <a:spcPct val="120000"/>
              </a:lnSpc>
              <a:buFont typeface="Franklin Gothic Book" panose="020B0503020102020204" pitchFamily="34" charset="0"/>
              <a:buNone/>
              <a:defRPr/>
            </a:pPr>
            <a:r>
              <a:rPr lang="fr-CA" sz="2600" dirty="0">
                <a:latin typeface="Dagny OT" panose="020B0504020201020104"/>
              </a:rPr>
              <a:t>Enfin, en raison de la </a:t>
            </a:r>
            <a:r>
              <a:rPr lang="fr-CA" sz="2600" b="1" dirty="0">
                <a:latin typeface="Dagny OT" panose="020B0504020201020104"/>
              </a:rPr>
              <a:t>décomposition analytique</a:t>
            </a:r>
            <a:r>
              <a:rPr lang="fr-CA" sz="2600" dirty="0">
                <a:latin typeface="Dagny OT" panose="020B0504020201020104"/>
              </a:rPr>
              <a:t>, il est important de ne PAS considérer la dernière étape analytique comme une impasse, mais plutôt comme une invitation à revenir au début du processus. </a:t>
            </a:r>
          </a:p>
        </p:txBody>
      </p:sp>
    </p:spTree>
  </p:cSld>
  <p:clrMapOvr>
    <a:masterClrMapping/>
  </p:clrMapOvr>
  <p:transition spd="med">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61DF7C-219E-C040-8261-BB2BD405B8DC}"/>
              </a:ext>
            </a:extLst>
          </p:cNvPr>
          <p:cNvSpPr>
            <a:spLocks noGrp="1"/>
          </p:cNvSpPr>
          <p:nvPr>
            <p:ph type="title"/>
          </p:nvPr>
        </p:nvSpPr>
        <p:spPr>
          <a:xfrm>
            <a:off x="765175" y="1301750"/>
            <a:ext cx="9612313" cy="2852738"/>
          </a:xfrm>
        </p:spPr>
        <p:txBody>
          <a:bodyPr rtlCol="0"/>
          <a:lstStyle/>
          <a:p>
            <a:pPr eaLnBrk="1" fontAlgn="auto" hangingPunct="1">
              <a:spcAft>
                <a:spcPts val="0"/>
              </a:spcAft>
              <a:defRPr/>
            </a:pPr>
            <a:r>
              <a:rPr lang="en-US" dirty="0"/>
              <a:t>PLANIFICATION DES ANALYSES</a:t>
            </a:r>
          </a:p>
        </p:txBody>
      </p:sp>
      <p:sp>
        <p:nvSpPr>
          <p:cNvPr id="11267" name="Text Placeholder 2">
            <a:extLst>
              <a:ext uri="{FF2B5EF4-FFF2-40B4-BE49-F238E27FC236}">
                <a16:creationId xmlns:a16="http://schemas.microsoft.com/office/drawing/2014/main" id="{3462F4CF-A89C-604F-8BA3-A8C1DD016B60}"/>
              </a:ext>
            </a:extLst>
          </p:cNvPr>
          <p:cNvSpPr>
            <a:spLocks noGrp="1"/>
          </p:cNvSpPr>
          <p:nvPr>
            <p:ph type="body" idx="1"/>
          </p:nvPr>
        </p:nvSpPr>
        <p:spPr>
          <a:xfrm>
            <a:off x="765175" y="4216400"/>
            <a:ext cx="9612313" cy="1143000"/>
          </a:xfrm>
        </p:spPr>
        <p:txBody>
          <a:bodyPr/>
          <a:lstStyle/>
          <a:p>
            <a:pPr eaLnBrk="1" hangingPunct="1">
              <a:spcBef>
                <a:spcPct val="0"/>
              </a:spcBef>
              <a:spcAft>
                <a:spcPct val="0"/>
              </a:spcAft>
            </a:pPr>
            <a:r>
              <a:rPr lang="fr-FR" altLang="en-US" b="1"/>
              <a:t>PRINCIPES FONDAMENTAUX DE L'ANALYSE DES DONNÉES</a:t>
            </a:r>
            <a:endParaRPr lang="en-US" altLang="en-US"/>
          </a:p>
        </p:txBody>
      </p:sp>
      <p:sp>
        <p:nvSpPr>
          <p:cNvPr id="11268" name="Rectangle 3">
            <a:extLst>
              <a:ext uri="{FF2B5EF4-FFF2-40B4-BE49-F238E27FC236}">
                <a16:creationId xmlns:a16="http://schemas.microsoft.com/office/drawing/2014/main" id="{CA8FF43A-BC4A-744B-98E6-76C0964EE028}"/>
              </a:ext>
            </a:extLst>
          </p:cNvPr>
          <p:cNvSpPr>
            <a:spLocks noChangeArrowheads="1"/>
          </p:cNvSpPr>
          <p:nvPr/>
        </p:nvSpPr>
        <p:spPr bwMode="auto">
          <a:xfrm>
            <a:off x="0" y="5728210"/>
            <a:ext cx="3416041"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eaLnBrk="1" hangingPunct="1"/>
            <a:r>
              <a:rPr lang="fr-CA" altLang="en-US" dirty="0">
                <a:solidFill>
                  <a:srgbClr val="FFFFFF"/>
                </a:solidFill>
                <a:latin typeface="Dagny OT" panose="020B0504020201020104" pitchFamily="34" charset="77"/>
              </a:rPr>
              <a:t>« </a:t>
            </a:r>
            <a:r>
              <a:rPr lang="fr-FR" altLang="en-US" dirty="0">
                <a:solidFill>
                  <a:schemeClr val="tx2"/>
                </a:solidFill>
                <a:latin typeface="Dagny OT" panose="020B0504020201020104" pitchFamily="34" charset="77"/>
              </a:rPr>
              <a:t>Les plans ne valent rien; la planification compte pour tout.</a:t>
            </a:r>
            <a:r>
              <a:rPr lang="fr-CA" altLang="en-US" dirty="0">
                <a:solidFill>
                  <a:srgbClr val="FFFFFF"/>
                </a:solidFill>
                <a:latin typeface="Dagny OT" panose="020B0504020201020104" pitchFamily="34" charset="77"/>
              </a:rPr>
              <a:t> » </a:t>
            </a:r>
            <a:r>
              <a:rPr lang="fr-FR" altLang="en-US" dirty="0">
                <a:solidFill>
                  <a:schemeClr val="tx2"/>
                </a:solidFill>
                <a:latin typeface="Dagny OT" panose="020B0504020201020104" pitchFamily="34" charset="77"/>
              </a:rPr>
              <a:t> </a:t>
            </a:r>
          </a:p>
          <a:p>
            <a:pPr algn="ctr" eaLnBrk="1" hangingPunct="1"/>
            <a:endParaRPr lang="en-US" altLang="en-US" sz="1400" dirty="0">
              <a:solidFill>
                <a:schemeClr val="tx2"/>
              </a:solidFill>
              <a:latin typeface="Dagny OT" panose="020B0504020201020104" pitchFamily="34" charset="77"/>
              <a:ea typeface="Helvetica Light" panose="020B0403020202020204" pitchFamily="34" charset="0"/>
              <a:cs typeface="Helvetica Light" panose="020B0403020202020204" pitchFamily="34" charset="0"/>
            </a:endParaRPr>
          </a:p>
          <a:p>
            <a:pPr algn="ctr" eaLnBrk="1" hangingPunct="1"/>
            <a:r>
              <a:rPr lang="en-US" altLang="en-US" sz="1400" dirty="0">
                <a:solidFill>
                  <a:schemeClr val="tx2"/>
                </a:solidFill>
                <a:latin typeface="Dagny OT" panose="020B0504020201020104" pitchFamily="34" charset="77"/>
              </a:rPr>
              <a:t>Dwight D. Eisenhower</a:t>
            </a:r>
            <a:endParaRPr lang="en-US" altLang="en-US" sz="1400" dirty="0">
              <a:solidFill>
                <a:schemeClr val="tx2"/>
              </a:solidFill>
              <a:latin typeface="Dagny OT" panose="020B0504020201020104" pitchFamily="34" charset="77"/>
              <a:ea typeface="Helvetica Light" panose="020B0403020202020204" pitchFamily="34" charset="0"/>
              <a:cs typeface="Helvetica Light" panose="020B0403020202020204" pitchFamily="34" charset="0"/>
            </a:endParaRPr>
          </a:p>
        </p:txBody>
      </p:sp>
    </p:spTree>
  </p:cSld>
  <p:clrMapOvr>
    <a:masterClrMapping/>
  </p:clrMapOvr>
  <p:transition spd="med">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Title 1">
            <a:extLst>
              <a:ext uri="{FF2B5EF4-FFF2-40B4-BE49-F238E27FC236}">
                <a16:creationId xmlns:a16="http://schemas.microsoft.com/office/drawing/2014/main" id="{15815457-0AFC-8144-A816-3461B9AB2A9C}"/>
              </a:ext>
            </a:extLst>
          </p:cNvPr>
          <p:cNvSpPr>
            <a:spLocks noGrp="1"/>
          </p:cNvSpPr>
          <p:nvPr>
            <p:ph type="title"/>
          </p:nvPr>
        </p:nvSpPr>
        <p:spPr/>
        <p:txBody>
          <a:bodyPr/>
          <a:lstStyle/>
          <a:p>
            <a:pPr eaLnBrk="1" hangingPunct="1"/>
            <a:r>
              <a:rPr lang="fr-CA" altLang="en-US" b="1" dirty="0"/>
              <a:t>ÉCOSYSTÈME DE LA SCIENCE DES DONNÉES</a:t>
            </a:r>
            <a:endParaRPr lang="en-US" altLang="en-US" b="1" dirty="0"/>
          </a:p>
        </p:txBody>
      </p:sp>
      <p:sp>
        <p:nvSpPr>
          <p:cNvPr id="2" name="Content Placeholder 1">
            <a:extLst>
              <a:ext uri="{FF2B5EF4-FFF2-40B4-BE49-F238E27FC236}">
                <a16:creationId xmlns:a16="http://schemas.microsoft.com/office/drawing/2014/main" id="{28928F7B-8185-BF4B-86E1-7C21810C2E92}"/>
              </a:ext>
            </a:extLst>
          </p:cNvPr>
          <p:cNvSpPr>
            <a:spLocks noGrp="1"/>
          </p:cNvSpPr>
          <p:nvPr>
            <p:ph idx="1"/>
          </p:nvPr>
        </p:nvSpPr>
        <p:spPr>
          <a:xfrm>
            <a:off x="1371600" y="2286000"/>
            <a:ext cx="9601200" cy="4067175"/>
          </a:xfrm>
        </p:spPr>
        <p:txBody>
          <a:bodyPr rtlCol="0">
            <a:normAutofit fontScale="92500" lnSpcReduction="20000"/>
          </a:bodyPr>
          <a:lstStyle/>
          <a:p>
            <a:pPr marL="0" indent="0" algn="just">
              <a:lnSpc>
                <a:spcPct val="120000"/>
              </a:lnSpc>
              <a:buFont typeface="Franklin Gothic Book" panose="020B0503020102020204" pitchFamily="34" charset="0"/>
              <a:buNone/>
              <a:defRPr/>
            </a:pPr>
            <a:r>
              <a:rPr lang="fr-CA" sz="2600" dirty="0">
                <a:latin typeface="Dagny OT" panose="020B0504020201020104"/>
                <a:ea typeface="Helvetica Light" charset="0"/>
                <a:cs typeface="Helvetica Light" charset="0"/>
              </a:rPr>
              <a:t>L’analyse des données est un </a:t>
            </a:r>
            <a:r>
              <a:rPr lang="fr-CA" sz="2600" b="1" dirty="0">
                <a:latin typeface="Dagny OT" panose="020B0504020201020104"/>
                <a:ea typeface="Helvetica Light" charset="0"/>
                <a:cs typeface="Helvetica Light" charset="0"/>
              </a:rPr>
              <a:t>sport d’équipe</a:t>
            </a:r>
            <a:r>
              <a:rPr lang="fr-CA" sz="2600" dirty="0">
                <a:latin typeface="Dagny OT" panose="020B0504020201020104"/>
                <a:ea typeface="Helvetica Light" charset="0"/>
                <a:cs typeface="Helvetica Light" charset="0"/>
              </a:rPr>
              <a:t>, les membres de l’équipe ayant besoin d’une bonne compréhension des </a:t>
            </a:r>
            <a:r>
              <a:rPr lang="fr-CA" sz="2600" b="1" dirty="0">
                <a:latin typeface="Dagny OT" panose="020B0504020201020104"/>
                <a:ea typeface="Helvetica Light" charset="0"/>
                <a:cs typeface="Helvetica Light" charset="0"/>
              </a:rPr>
              <a:t>données</a:t>
            </a:r>
            <a:r>
              <a:rPr lang="fr-CA" sz="2600" dirty="0">
                <a:latin typeface="Dagny OT" panose="020B0504020201020104"/>
                <a:ea typeface="Helvetica Light" charset="0"/>
                <a:cs typeface="Helvetica Light" charset="0"/>
              </a:rPr>
              <a:t> et du </a:t>
            </a:r>
            <a:r>
              <a:rPr lang="fr-CA" sz="2600" b="1" dirty="0">
                <a:latin typeface="Dagny OT" panose="020B0504020201020104"/>
                <a:ea typeface="Helvetica Light" charset="0"/>
                <a:cs typeface="Helvetica Light" charset="0"/>
              </a:rPr>
              <a:t>contexte</a:t>
            </a:r>
            <a:r>
              <a:rPr lang="fr-CA" sz="2600" dirty="0">
                <a:latin typeface="Dagny OT" panose="020B0504020201020104"/>
                <a:ea typeface="Helvetica Light" charset="0"/>
                <a:cs typeface="Helvetica Light" charset="0"/>
              </a:rPr>
              <a:t>.</a:t>
            </a:r>
          </a:p>
          <a:p>
            <a:pPr lvl="1" algn="just">
              <a:lnSpc>
                <a:spcPct val="120000"/>
              </a:lnSpc>
              <a:buSzPct val="112000"/>
              <a:buFont typeface="Wingdings" charset="2"/>
              <a:buChar char="§"/>
              <a:defRPr/>
            </a:pPr>
            <a:r>
              <a:rPr lang="fr-CA" sz="2200" i="0" dirty="0">
                <a:latin typeface="Dagny OT" panose="020B0504020201020104"/>
                <a:ea typeface="Helvetica Light" charset="0"/>
                <a:cs typeface="Helvetica Light" charset="0"/>
              </a:rPr>
              <a:t>Gestion des données</a:t>
            </a:r>
          </a:p>
          <a:p>
            <a:pPr lvl="1" algn="just">
              <a:lnSpc>
                <a:spcPct val="120000"/>
              </a:lnSpc>
              <a:buSzPct val="112000"/>
              <a:buFont typeface="Wingdings" charset="2"/>
              <a:buChar char="§"/>
              <a:defRPr/>
            </a:pPr>
            <a:r>
              <a:rPr lang="fr-CA" sz="2200" i="0" dirty="0">
                <a:latin typeface="Dagny OT" panose="020B0504020201020104"/>
                <a:ea typeface="Helvetica Light" charset="0"/>
                <a:cs typeface="Helvetica Light" charset="0"/>
              </a:rPr>
              <a:t>Préparation des données</a:t>
            </a:r>
          </a:p>
          <a:p>
            <a:pPr lvl="1" algn="just">
              <a:lnSpc>
                <a:spcPct val="120000"/>
              </a:lnSpc>
              <a:buSzPct val="112000"/>
              <a:buFont typeface="Wingdings" charset="2"/>
              <a:buChar char="§"/>
              <a:defRPr/>
            </a:pPr>
            <a:r>
              <a:rPr lang="fr-CA" sz="2200" i="0" dirty="0">
                <a:latin typeface="Dagny OT" panose="020B0504020201020104"/>
                <a:ea typeface="Helvetica Light" charset="0"/>
                <a:cs typeface="Helvetica Light" charset="0"/>
              </a:rPr>
              <a:t>Analyse</a:t>
            </a:r>
          </a:p>
          <a:p>
            <a:pPr lvl="1" algn="just">
              <a:lnSpc>
                <a:spcPct val="120000"/>
              </a:lnSpc>
              <a:buSzPct val="112000"/>
              <a:buFont typeface="Wingdings" charset="2"/>
              <a:buChar char="§"/>
              <a:defRPr/>
            </a:pPr>
            <a:r>
              <a:rPr lang="fr-CA" sz="2200" i="0" dirty="0">
                <a:latin typeface="Dagny OT" panose="020B0504020201020104"/>
                <a:ea typeface="Helvetica Light" charset="0"/>
                <a:cs typeface="Helvetica Light" charset="0"/>
              </a:rPr>
              <a:t>Communications </a:t>
            </a:r>
          </a:p>
          <a:p>
            <a:pPr algn="just">
              <a:lnSpc>
                <a:spcPct val="120000"/>
              </a:lnSpc>
              <a:defRPr/>
            </a:pPr>
            <a:endParaRPr lang="en-US" sz="1000" dirty="0">
              <a:latin typeface="Dagny OT" panose="020B0504020201020104"/>
              <a:ea typeface="Helvetica Light" charset="0"/>
              <a:cs typeface="Helvetica Light" charset="0"/>
            </a:endParaRPr>
          </a:p>
          <a:p>
            <a:pPr marL="0" indent="0" algn="just">
              <a:lnSpc>
                <a:spcPct val="120000"/>
              </a:lnSpc>
              <a:buFont typeface="Franklin Gothic Book" panose="020B0503020102020204" pitchFamily="34" charset="0"/>
              <a:buNone/>
              <a:defRPr/>
            </a:pPr>
            <a:r>
              <a:rPr lang="fr-CA" sz="2600" dirty="0">
                <a:latin typeface="Dagny OT" panose="020B0504020201020104"/>
                <a:ea typeface="Helvetica Light" charset="0"/>
                <a:cs typeface="Helvetica Light" charset="0"/>
              </a:rPr>
              <a:t>Même de légères améliorations par rapport à l’approche actuelle peuvent trouver une place utile dans une organisation – </a:t>
            </a:r>
            <a:r>
              <a:rPr lang="fr-CA" sz="2600" b="1" dirty="0">
                <a:latin typeface="Dagny OT" panose="020B0504020201020104"/>
                <a:ea typeface="Helvetica Light" charset="0"/>
                <a:cs typeface="Helvetica Light" charset="0"/>
              </a:rPr>
              <a:t>la science des données ne concerne pas seulement les </a:t>
            </a:r>
            <a:r>
              <a:rPr lang="fr-CA" sz="2600" b="1" dirty="0" err="1">
                <a:latin typeface="Dagny OT" panose="020B0504020201020104"/>
                <a:ea typeface="Helvetica Light" charset="0"/>
                <a:cs typeface="Helvetica Light" charset="0"/>
              </a:rPr>
              <a:t>mégadonnées</a:t>
            </a:r>
            <a:r>
              <a:rPr lang="fr-CA" sz="2600" b="1" dirty="0">
                <a:latin typeface="Dagny OT" panose="020B0504020201020104"/>
                <a:ea typeface="Helvetica Light" charset="0"/>
                <a:cs typeface="Helvetica Light" charset="0"/>
              </a:rPr>
              <a:t> et les perturbations!</a:t>
            </a:r>
          </a:p>
        </p:txBody>
      </p:sp>
    </p:spTree>
  </p:cSld>
  <p:clrMapOvr>
    <a:masterClrMapping/>
  </p:clrMapOvr>
  <p:transition spd="med">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Title 1">
            <a:extLst>
              <a:ext uri="{FF2B5EF4-FFF2-40B4-BE49-F238E27FC236}">
                <a16:creationId xmlns:a16="http://schemas.microsoft.com/office/drawing/2014/main" id="{7030ABD7-EDD1-4346-B248-7B98C53FD3A7}"/>
              </a:ext>
            </a:extLst>
          </p:cNvPr>
          <p:cNvSpPr>
            <a:spLocks noGrp="1"/>
          </p:cNvSpPr>
          <p:nvPr>
            <p:ph type="title"/>
          </p:nvPr>
        </p:nvSpPr>
        <p:spPr/>
        <p:txBody>
          <a:bodyPr/>
          <a:lstStyle/>
          <a:p>
            <a:pPr eaLnBrk="1" hangingPunct="1"/>
            <a:r>
              <a:rPr lang="en-US" altLang="en-US" b="1"/>
              <a:t>*</a:t>
            </a:r>
            <a:r>
              <a:rPr lang="fr-FR" altLang="en-US" b="1"/>
              <a:t>ÉVALUATION ET VALIDITÉ DU MODÈLE</a:t>
            </a:r>
            <a:endParaRPr lang="en-US" altLang="en-US" b="1"/>
          </a:p>
        </p:txBody>
      </p:sp>
      <p:sp>
        <p:nvSpPr>
          <p:cNvPr id="53251" name="Content Placeholder 2">
            <a:extLst>
              <a:ext uri="{FF2B5EF4-FFF2-40B4-BE49-F238E27FC236}">
                <a16:creationId xmlns:a16="http://schemas.microsoft.com/office/drawing/2014/main" id="{6FA51058-1C36-4F42-9EBB-4BA692E5C888}"/>
              </a:ext>
            </a:extLst>
          </p:cNvPr>
          <p:cNvSpPr>
            <a:spLocks noGrp="1"/>
          </p:cNvSpPr>
          <p:nvPr>
            <p:ph idx="1"/>
          </p:nvPr>
        </p:nvSpPr>
        <p:spPr/>
        <p:txBody>
          <a:bodyPr/>
          <a:lstStyle/>
          <a:p>
            <a:pPr marL="0" indent="0" algn="just" eaLnBrk="1" hangingPunct="1">
              <a:lnSpc>
                <a:spcPct val="110000"/>
              </a:lnSpc>
              <a:buFont typeface="Franklin Gothic Book" panose="020B0503020102020204" pitchFamily="34" charset="0"/>
              <a:buNone/>
            </a:pPr>
            <a:r>
              <a:rPr lang="fr-FR" altLang="en-US" sz="2400" dirty="0">
                <a:latin typeface="Dagny OT" panose="020B0504020201020104" pitchFamily="34" charset="77"/>
              </a:rPr>
              <a:t>Les modèles doivent être </a:t>
            </a:r>
            <a:r>
              <a:rPr lang="fr-FR" altLang="en-US" sz="2400" b="1" dirty="0">
                <a:latin typeface="Dagny OT" panose="020B0504020201020104" pitchFamily="34" charset="77"/>
              </a:rPr>
              <a:t>actuels</a:t>
            </a:r>
            <a:r>
              <a:rPr lang="fr-FR" altLang="en-US" sz="2400" dirty="0">
                <a:latin typeface="Dagny OT" panose="020B0504020201020104" pitchFamily="34" charset="77"/>
              </a:rPr>
              <a:t>, </a:t>
            </a:r>
            <a:r>
              <a:rPr lang="fr-FR" altLang="en-US" sz="2400" b="1" dirty="0">
                <a:latin typeface="Dagny OT" panose="020B0504020201020104" pitchFamily="34" charset="77"/>
              </a:rPr>
              <a:t>utiles</a:t>
            </a:r>
            <a:r>
              <a:rPr lang="fr-FR" altLang="en-US" sz="2400" dirty="0">
                <a:latin typeface="Dagny OT" panose="020B0504020201020104" pitchFamily="34" charset="77"/>
              </a:rPr>
              <a:t> et </a:t>
            </a:r>
            <a:r>
              <a:rPr lang="fr-FR" altLang="en-US" sz="2400" b="1" dirty="0">
                <a:latin typeface="Dagny OT" panose="020B0504020201020104" pitchFamily="34" charset="77"/>
              </a:rPr>
              <a:t>valides</a:t>
            </a:r>
            <a:r>
              <a:rPr lang="fr-FR" altLang="en-US" sz="2400" dirty="0">
                <a:latin typeface="Dagny OT" panose="020B0504020201020104" pitchFamily="34" charset="77"/>
              </a:rPr>
              <a:t>.</a:t>
            </a:r>
          </a:p>
          <a:p>
            <a:pPr marL="0" indent="0" algn="just" eaLnBrk="1" hangingPunct="1">
              <a:lnSpc>
                <a:spcPct val="110000"/>
              </a:lnSpc>
              <a:buFont typeface="Franklin Gothic Book" panose="020B0503020102020204" pitchFamily="34" charset="0"/>
              <a:buNone/>
            </a:pPr>
            <a:endParaRPr lang="fr-FR" altLang="en-US" sz="500" dirty="0">
              <a:latin typeface="Dagny OT" panose="020B0504020201020104" pitchFamily="34" charset="77"/>
            </a:endParaRPr>
          </a:p>
          <a:p>
            <a:pPr marL="0" indent="0" algn="just" eaLnBrk="1" hangingPunct="1">
              <a:lnSpc>
                <a:spcPct val="110000"/>
              </a:lnSpc>
              <a:buFont typeface="Franklin Gothic Book" panose="020B0503020102020204" pitchFamily="34" charset="0"/>
              <a:buNone/>
            </a:pPr>
            <a:r>
              <a:rPr lang="fr-FR" altLang="en-US" sz="2400" dirty="0">
                <a:latin typeface="Dagny OT" panose="020B0504020201020104" pitchFamily="34" charset="77"/>
              </a:rPr>
              <a:t>Les données peuvent être utilisées en conjonction avec les modèles existants pour arriver à certaines conclusions ou peuvent être utilisées pour mettre à jour le modèle lui-même.</a:t>
            </a:r>
          </a:p>
          <a:p>
            <a:pPr marL="0" indent="0" algn="just" eaLnBrk="1" hangingPunct="1">
              <a:lnSpc>
                <a:spcPct val="110000"/>
              </a:lnSpc>
              <a:buFont typeface="Franklin Gothic Book" panose="020B0503020102020204" pitchFamily="34" charset="0"/>
              <a:buNone/>
            </a:pPr>
            <a:endParaRPr lang="fr-FR" altLang="en-US" sz="500" dirty="0">
              <a:latin typeface="Dagny OT" panose="020B0504020201020104" pitchFamily="34" charset="77"/>
            </a:endParaRPr>
          </a:p>
          <a:p>
            <a:pPr marL="0" indent="0" algn="just" eaLnBrk="1" hangingPunct="1">
              <a:lnSpc>
                <a:spcPct val="110000"/>
              </a:lnSpc>
              <a:buFont typeface="Franklin Gothic Book" panose="020B0503020102020204" pitchFamily="34" charset="0"/>
              <a:buNone/>
            </a:pPr>
            <a:r>
              <a:rPr lang="fr-FR" altLang="en-US" sz="2400" dirty="0">
                <a:latin typeface="Dagny OT" panose="020B0504020201020104" pitchFamily="34" charset="77"/>
              </a:rPr>
              <a:t>À quel moment détermine-t-on que le modèle de données actuel est </a:t>
            </a:r>
            <a:r>
              <a:rPr lang="fr-FR" altLang="en-US" sz="2400" b="1" dirty="0">
                <a:latin typeface="Dagny OT" panose="020B0504020201020104" pitchFamily="34" charset="77"/>
              </a:rPr>
              <a:t>dépassé</a:t>
            </a:r>
            <a:r>
              <a:rPr lang="fr-FR" altLang="en-US" sz="2400" dirty="0">
                <a:latin typeface="Dagny OT" panose="020B0504020201020104" pitchFamily="34" charset="77"/>
              </a:rPr>
              <a:t> ou qu’il n'</a:t>
            </a:r>
            <a:r>
              <a:rPr lang="fr-FR" altLang="en-US" sz="2400" b="1" dirty="0">
                <a:latin typeface="Dagny OT" panose="020B0504020201020104" pitchFamily="34" charset="77"/>
              </a:rPr>
              <a:t>est plus utile</a:t>
            </a:r>
            <a:r>
              <a:rPr lang="fr-FR" altLang="en-US" sz="2400" dirty="0">
                <a:latin typeface="Dagny OT" panose="020B0504020201020104" pitchFamily="34" charset="77"/>
              </a:rPr>
              <a:t> ? </a:t>
            </a:r>
          </a:p>
          <a:p>
            <a:pPr marL="0" indent="0" algn="just" eaLnBrk="1" hangingPunct="1">
              <a:lnSpc>
                <a:spcPct val="110000"/>
              </a:lnSpc>
              <a:buFont typeface="Franklin Gothic Book" panose="020B0503020102020204" pitchFamily="34" charset="0"/>
              <a:buNone/>
            </a:pPr>
            <a:endParaRPr lang="fr-FR" altLang="en-US" sz="500" dirty="0">
              <a:latin typeface="Dagny OT" panose="020B0504020201020104" pitchFamily="34" charset="77"/>
            </a:endParaRPr>
          </a:p>
          <a:p>
            <a:pPr marL="0" indent="0" algn="just" eaLnBrk="1" hangingPunct="1">
              <a:lnSpc>
                <a:spcPct val="110000"/>
              </a:lnSpc>
              <a:buFont typeface="Franklin Gothic Book" panose="020B0503020102020204" pitchFamily="34" charset="0"/>
              <a:buNone/>
            </a:pPr>
            <a:r>
              <a:rPr lang="fr-FR" altLang="en-US" sz="2400" dirty="0">
                <a:latin typeface="Dagny OT" panose="020B0504020201020104" pitchFamily="34" charset="77"/>
              </a:rPr>
              <a:t>Les succès passés peuvent entraîner une réticence à la </a:t>
            </a:r>
            <a:r>
              <a:rPr lang="fr-FR" altLang="en-US" sz="2400" dirty="0" err="1">
                <a:latin typeface="Dagny OT" panose="020B0504020201020104" pitchFamily="34" charset="77"/>
              </a:rPr>
              <a:t>ré-évaluation</a:t>
            </a:r>
            <a:r>
              <a:rPr lang="fr-FR" altLang="en-US" sz="2400" dirty="0">
                <a:latin typeface="Dagny OT" panose="020B0504020201020104" pitchFamily="34" charset="77"/>
              </a:rPr>
              <a:t>.</a:t>
            </a:r>
            <a:endParaRPr lang="en-US" altLang="en-US" sz="2400" dirty="0">
              <a:latin typeface="Dagny OT" panose="020B0504020201020104" pitchFamily="34" charset="77"/>
            </a:endParaRPr>
          </a:p>
        </p:txBody>
      </p:sp>
    </p:spTree>
  </p:cSld>
  <p:clrMapOvr>
    <a:masterClrMapping/>
  </p:clrMapOvr>
  <p:transition spd="med">
    <p:fad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61DF7C-219E-C040-8261-BB2BD405B8DC}"/>
              </a:ext>
            </a:extLst>
          </p:cNvPr>
          <p:cNvSpPr>
            <a:spLocks noGrp="1"/>
          </p:cNvSpPr>
          <p:nvPr>
            <p:ph type="title"/>
          </p:nvPr>
        </p:nvSpPr>
        <p:spPr>
          <a:xfrm>
            <a:off x="765175" y="1301750"/>
            <a:ext cx="9612313" cy="2852738"/>
          </a:xfrm>
        </p:spPr>
        <p:txBody>
          <a:bodyPr rtlCol="0"/>
          <a:lstStyle/>
          <a:p>
            <a:pPr eaLnBrk="1" fontAlgn="auto" hangingPunct="1">
              <a:spcAft>
                <a:spcPts val="0"/>
              </a:spcAft>
              <a:defRPr/>
            </a:pPr>
            <a:r>
              <a:rPr lang="fr-CA" dirty="0"/>
              <a:t>MODÈLES ET PENSÉE SYSTÉMIQUE</a:t>
            </a:r>
            <a:endParaRPr lang="en-US" dirty="0"/>
          </a:p>
        </p:txBody>
      </p:sp>
      <p:sp>
        <p:nvSpPr>
          <p:cNvPr id="55299" name="Text Placeholder 2">
            <a:extLst>
              <a:ext uri="{FF2B5EF4-FFF2-40B4-BE49-F238E27FC236}">
                <a16:creationId xmlns:a16="http://schemas.microsoft.com/office/drawing/2014/main" id="{07A1B613-B16A-A04F-9539-8C03408720B9}"/>
              </a:ext>
            </a:extLst>
          </p:cNvPr>
          <p:cNvSpPr>
            <a:spLocks noGrp="1"/>
          </p:cNvSpPr>
          <p:nvPr>
            <p:ph type="body" idx="1"/>
          </p:nvPr>
        </p:nvSpPr>
        <p:spPr>
          <a:xfrm>
            <a:off x="765175" y="4216400"/>
            <a:ext cx="9612313" cy="1143000"/>
          </a:xfrm>
        </p:spPr>
        <p:txBody>
          <a:bodyPr/>
          <a:lstStyle/>
          <a:p>
            <a:pPr eaLnBrk="1" hangingPunct="1">
              <a:spcBef>
                <a:spcPct val="0"/>
              </a:spcBef>
              <a:spcAft>
                <a:spcPct val="0"/>
              </a:spcAft>
            </a:pPr>
            <a:r>
              <a:rPr lang="fr-FR" altLang="en-US" b="1">
                <a:solidFill>
                  <a:srgbClr val="EBE7DD"/>
                </a:solidFill>
              </a:rPr>
              <a:t>PRINCIPES FONDAMENTAUX DE L'ANALYSE DES DONNÉES</a:t>
            </a:r>
            <a:endParaRPr lang="en-US" altLang="en-US">
              <a:solidFill>
                <a:srgbClr val="EBE7DD"/>
              </a:solidFill>
            </a:endParaRPr>
          </a:p>
        </p:txBody>
      </p:sp>
      <p:sp>
        <p:nvSpPr>
          <p:cNvPr id="55300" name="Rectangle 3">
            <a:extLst>
              <a:ext uri="{FF2B5EF4-FFF2-40B4-BE49-F238E27FC236}">
                <a16:creationId xmlns:a16="http://schemas.microsoft.com/office/drawing/2014/main" id="{C1CE36DC-2FB6-9949-822D-EB7EA7355A9A}"/>
              </a:ext>
            </a:extLst>
          </p:cNvPr>
          <p:cNvSpPr>
            <a:spLocks noChangeArrowheads="1"/>
          </p:cNvSpPr>
          <p:nvPr/>
        </p:nvSpPr>
        <p:spPr bwMode="auto">
          <a:xfrm>
            <a:off x="0" y="5780088"/>
            <a:ext cx="3561907" cy="1077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eaLnBrk="1" hangingPunct="1"/>
            <a:r>
              <a:rPr lang="fr-CA" altLang="en-US" dirty="0">
                <a:solidFill>
                  <a:srgbClr val="FFFFFF"/>
                </a:solidFill>
                <a:latin typeface="Dagny OT" panose="020B0504020201020104" pitchFamily="34" charset="77"/>
              </a:rPr>
              <a:t>« Et si le seul modèle valide de l’univers était l’univers lui-même? </a:t>
            </a:r>
            <a:r>
              <a:rPr lang="fr-CA" altLang="en-US" dirty="0">
                <a:solidFill>
                  <a:srgbClr val="FFFFFF"/>
                </a:solidFill>
                <a:latin typeface="Calibri" panose="020F0502020204030204" pitchFamily="34" charset="0"/>
                <a:cs typeface="Calibri" panose="020F0502020204030204" pitchFamily="34" charset="0"/>
              </a:rPr>
              <a:t>»</a:t>
            </a:r>
            <a:endParaRPr lang="fr-CA" altLang="en-US" dirty="0">
              <a:solidFill>
                <a:srgbClr val="FFFFFF"/>
              </a:solidFill>
              <a:latin typeface="Dagny OT" panose="020B0504020201020104" pitchFamily="34" charset="77"/>
            </a:endParaRPr>
          </a:p>
          <a:p>
            <a:pPr algn="ctr" eaLnBrk="1" hangingPunct="1"/>
            <a:endParaRPr lang="en-US" altLang="en-US" sz="1400" dirty="0">
              <a:solidFill>
                <a:schemeClr val="tx2"/>
              </a:solidFill>
              <a:latin typeface="Dagny OT" panose="020B0504020201020104" pitchFamily="34" charset="77"/>
              <a:ea typeface="Helvetica Light" panose="020B0403020202020204" pitchFamily="34" charset="0"/>
              <a:cs typeface="Helvetica Light" panose="020B0403020202020204" pitchFamily="34" charset="0"/>
            </a:endParaRPr>
          </a:p>
          <a:p>
            <a:pPr algn="ctr" eaLnBrk="1" hangingPunct="1"/>
            <a:r>
              <a:rPr lang="fr-CA" altLang="en-US" sz="1400" dirty="0">
                <a:latin typeface="Dagny OT" panose="020B0504020201020104" pitchFamily="34" charset="77"/>
              </a:rPr>
              <a:t>Inconnu</a:t>
            </a:r>
            <a:endParaRPr lang="en-US" altLang="en-US" sz="1400" dirty="0">
              <a:latin typeface="Dagny OT" panose="020B0504020201020104" pitchFamily="34" charset="77"/>
              <a:ea typeface="Helvetica Light" panose="020B0403020202020204" pitchFamily="34" charset="0"/>
              <a:cs typeface="Helvetica Light" panose="020B0403020202020204" pitchFamily="34" charset="0"/>
            </a:endParaRPr>
          </a:p>
        </p:txBody>
      </p:sp>
    </p:spTree>
  </p:cSld>
  <p:clrMapOvr>
    <a:masterClrMapping/>
  </p:clrMapOvr>
  <p:transition spd="med">
    <p:fad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Title 3">
            <a:extLst>
              <a:ext uri="{FF2B5EF4-FFF2-40B4-BE49-F238E27FC236}">
                <a16:creationId xmlns:a16="http://schemas.microsoft.com/office/drawing/2014/main" id="{0DD4E33A-0215-D542-810F-88218EE16395}"/>
              </a:ext>
            </a:extLst>
          </p:cNvPr>
          <p:cNvSpPr>
            <a:spLocks noGrp="1"/>
          </p:cNvSpPr>
          <p:nvPr>
            <p:ph type="title"/>
          </p:nvPr>
        </p:nvSpPr>
        <p:spPr/>
        <p:txBody>
          <a:bodyPr/>
          <a:lstStyle/>
          <a:p>
            <a:pPr eaLnBrk="1" hangingPunct="1"/>
            <a:r>
              <a:rPr lang="en-US" altLang="en-US" b="1"/>
              <a:t>REPRÉSENTATION</a:t>
            </a:r>
          </a:p>
        </p:txBody>
      </p:sp>
      <p:sp>
        <p:nvSpPr>
          <p:cNvPr id="5" name="Content Placeholder 4">
            <a:extLst>
              <a:ext uri="{FF2B5EF4-FFF2-40B4-BE49-F238E27FC236}">
                <a16:creationId xmlns:a16="http://schemas.microsoft.com/office/drawing/2014/main" id="{8ADBA360-6EF4-854E-84A3-F964BE3621AA}"/>
              </a:ext>
            </a:extLst>
          </p:cNvPr>
          <p:cNvSpPr>
            <a:spLocks noGrp="1"/>
          </p:cNvSpPr>
          <p:nvPr>
            <p:ph idx="1"/>
          </p:nvPr>
        </p:nvSpPr>
        <p:spPr>
          <a:xfrm>
            <a:off x="1371600" y="2286000"/>
            <a:ext cx="5724525" cy="3581400"/>
          </a:xfrm>
        </p:spPr>
        <p:txBody>
          <a:bodyPr rtlCol="0">
            <a:normAutofit lnSpcReduction="10000"/>
          </a:bodyPr>
          <a:lstStyle/>
          <a:p>
            <a:pPr marL="0" indent="0" algn="just" defTabSz="457200" eaLnBrk="1" fontAlgn="auto" hangingPunct="1">
              <a:lnSpc>
                <a:spcPct val="110000"/>
              </a:lnSpc>
              <a:spcBef>
                <a:spcPct val="20000"/>
              </a:spcBef>
              <a:spcAft>
                <a:spcPts val="600"/>
              </a:spcAft>
              <a:buClr>
                <a:srgbClr val="4590B8"/>
              </a:buClr>
              <a:buSzPct val="92000"/>
              <a:buFont typeface="Franklin Gothic Book" panose="020B0503020102020204" pitchFamily="34" charset="0"/>
              <a:buNone/>
              <a:defRPr/>
            </a:pPr>
            <a:r>
              <a:rPr lang="fr-CA" sz="2400" dirty="0">
                <a:solidFill>
                  <a:srgbClr val="3D3D3D"/>
                </a:solidFill>
                <a:latin typeface="Dagny OT" panose="020B0504020201020104" pitchFamily="34" charset="77"/>
              </a:rPr>
              <a:t>Une </a:t>
            </a:r>
            <a:r>
              <a:rPr lang="fr-CA" sz="2400" b="1" dirty="0">
                <a:solidFill>
                  <a:srgbClr val="3D3D3D"/>
                </a:solidFill>
                <a:latin typeface="Dagny OT" panose="020B0504020201020104" pitchFamily="34" charset="77"/>
              </a:rPr>
              <a:t>représentation</a:t>
            </a:r>
            <a:r>
              <a:rPr lang="fr-CA" sz="2400" dirty="0">
                <a:solidFill>
                  <a:srgbClr val="3D3D3D"/>
                </a:solidFill>
                <a:latin typeface="Dagny OT" panose="020B0504020201020104" pitchFamily="34" charset="77"/>
              </a:rPr>
              <a:t> est un objet qui remplace un autre objet.</a:t>
            </a:r>
          </a:p>
          <a:p>
            <a:pPr marL="0" indent="0" algn="just" defTabSz="457200" eaLnBrk="1" fontAlgn="auto" hangingPunct="1">
              <a:lnSpc>
                <a:spcPct val="110000"/>
              </a:lnSpc>
              <a:spcBef>
                <a:spcPct val="20000"/>
              </a:spcBef>
              <a:spcAft>
                <a:spcPts val="600"/>
              </a:spcAft>
              <a:buClr>
                <a:srgbClr val="4590B8"/>
              </a:buClr>
              <a:buSzPct val="92000"/>
              <a:buFont typeface="Franklin Gothic Book" panose="020B0503020102020204" pitchFamily="34" charset="0"/>
              <a:buNone/>
              <a:defRPr/>
            </a:pPr>
            <a:endParaRPr lang="en-US" sz="500" dirty="0">
              <a:solidFill>
                <a:srgbClr val="3D3D3D"/>
              </a:solidFill>
              <a:latin typeface="Dagny OT" panose="020B0504020201020104" pitchFamily="34" charset="77"/>
            </a:endParaRPr>
          </a:p>
          <a:p>
            <a:pPr marL="0" indent="0" algn="just" defTabSz="457200" eaLnBrk="1" fontAlgn="auto" hangingPunct="1">
              <a:lnSpc>
                <a:spcPct val="110000"/>
              </a:lnSpc>
              <a:spcBef>
                <a:spcPct val="20000"/>
              </a:spcBef>
              <a:spcAft>
                <a:spcPts val="600"/>
              </a:spcAft>
              <a:buClr>
                <a:srgbClr val="4590B8"/>
              </a:buClr>
              <a:buSzPct val="92000"/>
              <a:buFont typeface="Franklin Gothic Book" panose="020B0503020102020204" pitchFamily="34" charset="0"/>
              <a:buNone/>
              <a:defRPr/>
            </a:pPr>
            <a:r>
              <a:rPr lang="fr-CA" sz="2400" dirty="0">
                <a:solidFill>
                  <a:srgbClr val="3D3D3D"/>
                </a:solidFill>
                <a:latin typeface="Dagny OT" panose="020B0504020201020104" pitchFamily="34" charset="77"/>
              </a:rPr>
              <a:t>Une représentation peut ou non ressembler physiquement à l’objet qu’elle représente.</a:t>
            </a:r>
          </a:p>
          <a:p>
            <a:pPr marL="0" indent="0" algn="just" defTabSz="457200" eaLnBrk="1" fontAlgn="auto" hangingPunct="1">
              <a:lnSpc>
                <a:spcPct val="110000"/>
              </a:lnSpc>
              <a:spcBef>
                <a:spcPct val="20000"/>
              </a:spcBef>
              <a:spcAft>
                <a:spcPts val="600"/>
              </a:spcAft>
              <a:buClr>
                <a:srgbClr val="4590B8"/>
              </a:buClr>
              <a:buSzPct val="92000"/>
              <a:buFont typeface="Franklin Gothic Book" panose="020B0503020102020204" pitchFamily="34" charset="0"/>
              <a:buNone/>
              <a:defRPr/>
            </a:pPr>
            <a:endParaRPr lang="en-US" sz="500" dirty="0">
              <a:solidFill>
                <a:srgbClr val="3D3D3D"/>
              </a:solidFill>
              <a:latin typeface="Dagny OT" panose="020B0504020201020104" pitchFamily="34" charset="77"/>
            </a:endParaRPr>
          </a:p>
          <a:p>
            <a:pPr marL="0" indent="0" algn="just" defTabSz="457200" eaLnBrk="1" fontAlgn="auto" hangingPunct="1">
              <a:lnSpc>
                <a:spcPct val="110000"/>
              </a:lnSpc>
              <a:spcBef>
                <a:spcPct val="20000"/>
              </a:spcBef>
              <a:spcAft>
                <a:spcPts val="600"/>
              </a:spcAft>
              <a:buClr>
                <a:srgbClr val="4590B8"/>
              </a:buClr>
              <a:buSzPct val="92000"/>
              <a:buFont typeface="Franklin Gothic Book" panose="020B0503020102020204" pitchFamily="34" charset="0"/>
              <a:buNone/>
              <a:defRPr/>
            </a:pPr>
            <a:r>
              <a:rPr lang="fr-CA" sz="2400" dirty="0">
                <a:solidFill>
                  <a:srgbClr val="3D3D3D"/>
                </a:solidFill>
                <a:latin typeface="Dagny OT" panose="020B0504020201020104" pitchFamily="34" charset="77"/>
              </a:rPr>
              <a:t>Les représentations du monde nous aident à </a:t>
            </a:r>
            <a:r>
              <a:rPr lang="fr-CA" sz="2400" b="1" dirty="0">
                <a:solidFill>
                  <a:srgbClr val="3D3D3D"/>
                </a:solidFill>
                <a:latin typeface="Dagny OT" panose="020B0504020201020104" pitchFamily="34" charset="77"/>
              </a:rPr>
              <a:t>comprendre</a:t>
            </a:r>
            <a:r>
              <a:rPr lang="fr-CA" sz="2400" dirty="0">
                <a:solidFill>
                  <a:srgbClr val="3D3D3D"/>
                </a:solidFill>
                <a:latin typeface="Dagny OT" panose="020B0504020201020104" pitchFamily="34" charset="77"/>
              </a:rPr>
              <a:t>, à </a:t>
            </a:r>
            <a:r>
              <a:rPr lang="fr-CA" sz="2400" b="1" dirty="0">
                <a:solidFill>
                  <a:srgbClr val="3D3D3D"/>
                </a:solidFill>
                <a:latin typeface="Dagny OT" panose="020B0504020201020104" pitchFamily="34" charset="77"/>
              </a:rPr>
              <a:t>naviguer</a:t>
            </a:r>
            <a:r>
              <a:rPr lang="fr-CA" sz="2400" dirty="0">
                <a:solidFill>
                  <a:srgbClr val="3D3D3D"/>
                </a:solidFill>
                <a:latin typeface="Dagny OT" panose="020B0504020201020104" pitchFamily="34" charset="77"/>
              </a:rPr>
              <a:t> et à </a:t>
            </a:r>
            <a:r>
              <a:rPr lang="fr-CA" sz="2400" b="1" dirty="0">
                <a:solidFill>
                  <a:srgbClr val="3D3D3D"/>
                </a:solidFill>
                <a:latin typeface="Dagny OT" panose="020B0504020201020104" pitchFamily="34" charset="77"/>
              </a:rPr>
              <a:t>manipuler</a:t>
            </a:r>
            <a:r>
              <a:rPr lang="fr-CA" sz="2400" dirty="0">
                <a:solidFill>
                  <a:srgbClr val="3D3D3D"/>
                </a:solidFill>
                <a:latin typeface="Dagny OT" panose="020B0504020201020104" pitchFamily="34" charset="77"/>
              </a:rPr>
              <a:t> le monde.</a:t>
            </a:r>
          </a:p>
        </p:txBody>
      </p:sp>
      <p:pic>
        <p:nvPicPr>
          <p:cNvPr id="56324" name="Picture 1">
            <a:extLst>
              <a:ext uri="{FF2B5EF4-FFF2-40B4-BE49-F238E27FC236}">
                <a16:creationId xmlns:a16="http://schemas.microsoft.com/office/drawing/2014/main" id="{7903107B-461E-5344-B15E-ACB2798B0A6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77100" y="2286000"/>
            <a:ext cx="4800600" cy="3352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med">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346" name="Content Placeholder 4">
            <a:extLst>
              <a:ext uri="{FF2B5EF4-FFF2-40B4-BE49-F238E27FC236}">
                <a16:creationId xmlns:a16="http://schemas.microsoft.com/office/drawing/2014/main" id="{DAC6446B-75AC-5D41-9906-3E21869E1A54}"/>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a:xfrm>
            <a:off x="207963" y="0"/>
            <a:ext cx="11776075" cy="6858000"/>
          </a:xfrm>
        </p:spPr>
      </p:pic>
      <p:sp>
        <p:nvSpPr>
          <p:cNvPr id="4" name="Rectangle 3">
            <a:extLst>
              <a:ext uri="{FF2B5EF4-FFF2-40B4-BE49-F238E27FC236}">
                <a16:creationId xmlns:a16="http://schemas.microsoft.com/office/drawing/2014/main" id="{3D42ADD1-9C65-2E49-8B84-0F1DA69B6E03}"/>
              </a:ext>
            </a:extLst>
          </p:cNvPr>
          <p:cNvSpPr/>
          <p:nvPr/>
        </p:nvSpPr>
        <p:spPr>
          <a:xfrm>
            <a:off x="11947525" y="0"/>
            <a:ext cx="244475"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6" name="Rectangle 5">
            <a:extLst>
              <a:ext uri="{FF2B5EF4-FFF2-40B4-BE49-F238E27FC236}">
                <a16:creationId xmlns:a16="http://schemas.microsoft.com/office/drawing/2014/main" id="{0B67EBD7-1B5F-4B45-AC4D-6B92E42DEFE2}"/>
              </a:ext>
            </a:extLst>
          </p:cNvPr>
          <p:cNvSpPr/>
          <p:nvPr/>
        </p:nvSpPr>
        <p:spPr>
          <a:xfrm>
            <a:off x="-36513" y="0"/>
            <a:ext cx="244476"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57349" name="Content Placeholder 2">
            <a:extLst>
              <a:ext uri="{FF2B5EF4-FFF2-40B4-BE49-F238E27FC236}">
                <a16:creationId xmlns:a16="http://schemas.microsoft.com/office/drawing/2014/main" id="{4E514F36-B5D4-4748-92C7-97A4EA0D625C}"/>
              </a:ext>
            </a:extLst>
          </p:cNvPr>
          <p:cNvSpPr txBox="1">
            <a:spLocks/>
          </p:cNvSpPr>
          <p:nvPr/>
        </p:nvSpPr>
        <p:spPr bwMode="auto">
          <a:xfrm>
            <a:off x="10350500" y="0"/>
            <a:ext cx="1841500"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45720" rIns="45720"/>
          <a:lstStyle>
            <a:lvl1pPr marL="90488" indent="-90488">
              <a:lnSpc>
                <a:spcPct val="94000"/>
              </a:lnSpc>
              <a:spcBef>
                <a:spcPts val="1000"/>
              </a:spcBef>
              <a:spcAft>
                <a:spcPts val="200"/>
              </a:spcAft>
              <a:buFont typeface="Franklin Gothic Book" panose="020B0503020102020204" pitchFamily="34" charset="0"/>
              <a:buChar char="■"/>
              <a:defRPr sz="2000">
                <a:solidFill>
                  <a:schemeClr val="tx2"/>
                </a:solidFill>
                <a:latin typeface="Franklin Gothic Book" panose="020B0503020102020204" pitchFamily="34" charset="0"/>
              </a:defRPr>
            </a:lvl1pPr>
            <a:lvl2pPr marL="265113" indent="-136525">
              <a:lnSpc>
                <a:spcPct val="94000"/>
              </a:lnSpc>
              <a:spcBef>
                <a:spcPts val="500"/>
              </a:spcBef>
              <a:spcAft>
                <a:spcPts val="200"/>
              </a:spcAft>
              <a:buFont typeface="Franklin Gothic Book" panose="020B0503020102020204" pitchFamily="34" charset="0"/>
              <a:buChar char="–"/>
              <a:defRPr sz="2000" i="1">
                <a:solidFill>
                  <a:schemeClr val="tx2"/>
                </a:solidFill>
                <a:latin typeface="Franklin Gothic Book" panose="020B0503020102020204" pitchFamily="34" charset="0"/>
              </a:defRPr>
            </a:lvl2pPr>
            <a:lvl3pPr marL="447675" indent="-136525">
              <a:lnSpc>
                <a:spcPct val="94000"/>
              </a:lnSpc>
              <a:spcBef>
                <a:spcPts val="500"/>
              </a:spcBef>
              <a:spcAft>
                <a:spcPts val="200"/>
              </a:spcAft>
              <a:buFont typeface="Franklin Gothic Book" panose="020B0503020102020204" pitchFamily="34" charset="0"/>
              <a:buChar char="■"/>
              <a:defRPr>
                <a:solidFill>
                  <a:schemeClr val="tx2"/>
                </a:solidFill>
                <a:latin typeface="Franklin Gothic Book" panose="020B0503020102020204" pitchFamily="34" charset="0"/>
              </a:defRPr>
            </a:lvl3pPr>
            <a:lvl4pPr marL="593725" indent="-136525">
              <a:lnSpc>
                <a:spcPct val="94000"/>
              </a:lnSpc>
              <a:spcBef>
                <a:spcPts val="500"/>
              </a:spcBef>
              <a:spcAft>
                <a:spcPts val="200"/>
              </a:spcAft>
              <a:buFont typeface="Franklin Gothic Book" panose="020B0503020102020204" pitchFamily="34" charset="0"/>
              <a:buChar char="–"/>
              <a:defRPr i="1">
                <a:solidFill>
                  <a:schemeClr val="tx2"/>
                </a:solidFill>
                <a:latin typeface="Franklin Gothic Book" panose="020B0503020102020204" pitchFamily="34" charset="0"/>
              </a:defRPr>
            </a:lvl4pPr>
            <a:lvl5pPr marL="776288" indent="-136525">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5pPr>
            <a:lvl6pPr marL="1233488" indent="-136525"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6pPr>
            <a:lvl7pPr marL="1690688" indent="-136525"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7pPr>
            <a:lvl8pPr marL="2147888" indent="-136525"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8pPr>
            <a:lvl9pPr marL="2605088" indent="-136525"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9pPr>
          </a:lstStyle>
          <a:p>
            <a:pPr algn="r" defTabSz="914400" eaLnBrk="1" hangingPunct="1">
              <a:lnSpc>
                <a:spcPct val="90000"/>
              </a:lnSpc>
              <a:spcBef>
                <a:spcPts val="1200"/>
              </a:spcBef>
              <a:buClr>
                <a:schemeClr val="accent1"/>
              </a:buClr>
              <a:buFont typeface="Tw Cen MT" panose="020B0602020104020603" pitchFamily="34" charset="77"/>
              <a:buChar char=" "/>
            </a:pPr>
            <a:r>
              <a:rPr lang="en-US" altLang="en-US" sz="1800">
                <a:latin typeface="Dagny OT" panose="020B0504020201020104" pitchFamily="34" charset="77"/>
                <a:ea typeface="Helvetica Light" panose="020B0403020202020204" pitchFamily="34" charset="0"/>
                <a:cs typeface="Helvetica Light" panose="020B0403020202020204" pitchFamily="34" charset="0"/>
              </a:rPr>
              <a:t>[J. Schellinck]</a:t>
            </a:r>
          </a:p>
        </p:txBody>
      </p:sp>
    </p:spTree>
  </p:cSld>
  <p:clrMapOvr>
    <a:masterClrMapping/>
  </p:clrMapOvr>
  <p:transition spd="med">
    <p:fad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Title 1">
            <a:extLst>
              <a:ext uri="{FF2B5EF4-FFF2-40B4-BE49-F238E27FC236}">
                <a16:creationId xmlns:a16="http://schemas.microsoft.com/office/drawing/2014/main" id="{CC58BF55-6E65-B64C-A4A7-431B18E45731}"/>
              </a:ext>
            </a:extLst>
          </p:cNvPr>
          <p:cNvSpPr>
            <a:spLocks noGrp="1"/>
          </p:cNvSpPr>
          <p:nvPr>
            <p:ph type="title"/>
          </p:nvPr>
        </p:nvSpPr>
        <p:spPr/>
        <p:txBody>
          <a:bodyPr/>
          <a:lstStyle/>
          <a:p>
            <a:pPr eaLnBrk="1" hangingPunct="1">
              <a:defRPr/>
            </a:pPr>
            <a:r>
              <a:rPr lang="fr-CA" b="1" cap="all" dirty="0">
                <a:solidFill>
                  <a:schemeClr val="tx1"/>
                </a:solidFill>
              </a:rPr>
              <a:t>Penser en termes systémiques</a:t>
            </a:r>
            <a:endParaRPr lang="en-US" altLang="en-US" sz="4000" b="1" dirty="0">
              <a:solidFill>
                <a:schemeClr val="tx1"/>
              </a:solidFill>
            </a:endParaRPr>
          </a:p>
        </p:txBody>
      </p:sp>
      <p:sp>
        <p:nvSpPr>
          <p:cNvPr id="58371" name="Content Placeholder 2">
            <a:extLst>
              <a:ext uri="{FF2B5EF4-FFF2-40B4-BE49-F238E27FC236}">
                <a16:creationId xmlns:a16="http://schemas.microsoft.com/office/drawing/2014/main" id="{F7BCAC07-344C-8043-8841-DC91C3067B1F}"/>
              </a:ext>
            </a:extLst>
          </p:cNvPr>
          <p:cNvSpPr>
            <a:spLocks noGrp="1"/>
          </p:cNvSpPr>
          <p:nvPr>
            <p:ph idx="1"/>
          </p:nvPr>
        </p:nvSpPr>
        <p:spPr>
          <a:xfrm>
            <a:off x="1371600" y="1997075"/>
            <a:ext cx="9601200" cy="3581400"/>
          </a:xfrm>
        </p:spPr>
        <p:txBody>
          <a:bodyPr/>
          <a:lstStyle/>
          <a:p>
            <a:pPr marL="0" indent="0" algn="just">
              <a:lnSpc>
                <a:spcPct val="100000"/>
              </a:lnSpc>
              <a:buFont typeface="Franklin Gothic Book" panose="020B0503020102020204" pitchFamily="34" charset="0"/>
              <a:buNone/>
            </a:pPr>
            <a:r>
              <a:rPr lang="fr-CA" altLang="en-US" sz="2400" dirty="0">
                <a:latin typeface="Dagny OT" panose="020B0504020201020104" pitchFamily="34" charset="77"/>
              </a:rPr>
              <a:t>Afin de comprendre comment les divers aspects du monde interagissent les uns avec les autres, nous devons </a:t>
            </a:r>
            <a:r>
              <a:rPr lang="fr-CA" altLang="en-US" sz="2400" b="1" dirty="0">
                <a:latin typeface="Dagny OT" panose="020B0504020201020104" pitchFamily="34" charset="77"/>
              </a:rPr>
              <a:t>découper des morceaux </a:t>
            </a:r>
            <a:r>
              <a:rPr lang="fr-CA" altLang="en-US" sz="2400" dirty="0">
                <a:latin typeface="Dagny OT" panose="020B0504020201020104" pitchFamily="34" charset="77"/>
              </a:rPr>
              <a:t>correspondant à ces aspects et définir leurs </a:t>
            </a:r>
            <a:r>
              <a:rPr lang="fr-CA" altLang="en-US" sz="2400" b="1" dirty="0">
                <a:latin typeface="Dagny OT" panose="020B0504020201020104" pitchFamily="34" charset="77"/>
              </a:rPr>
              <a:t>limites</a:t>
            </a:r>
            <a:r>
              <a:rPr lang="fr-CA" altLang="en-US" sz="2400" dirty="0">
                <a:latin typeface="Dagny OT" panose="020B0504020201020104" pitchFamily="34" charset="77"/>
              </a:rPr>
              <a:t>. </a:t>
            </a:r>
          </a:p>
          <a:p>
            <a:pPr marL="0" indent="0" algn="just">
              <a:lnSpc>
                <a:spcPct val="100000"/>
              </a:lnSpc>
              <a:buFont typeface="Franklin Gothic Book" panose="020B0503020102020204" pitchFamily="34" charset="0"/>
              <a:buNone/>
            </a:pPr>
            <a:endParaRPr lang="en-US" altLang="en-US" sz="500" dirty="0">
              <a:latin typeface="Dagny OT" panose="020B0504020201020104" pitchFamily="34" charset="77"/>
            </a:endParaRPr>
          </a:p>
          <a:p>
            <a:pPr marL="0" indent="0" algn="just">
              <a:lnSpc>
                <a:spcPct val="100000"/>
              </a:lnSpc>
              <a:buFont typeface="Franklin Gothic Book" panose="020B0503020102020204" pitchFamily="34" charset="0"/>
              <a:buNone/>
            </a:pPr>
            <a:r>
              <a:rPr lang="fr-CA" altLang="en-US" sz="2400" dirty="0">
                <a:latin typeface="Dagny OT" panose="020B0504020201020104" pitchFamily="34" charset="77"/>
              </a:rPr>
              <a:t>Travailler avec d’autres intelligences exige une </a:t>
            </a:r>
            <a:r>
              <a:rPr lang="fr-CA" altLang="en-US" sz="2400" b="1" dirty="0">
                <a:latin typeface="Dagny OT" panose="020B0504020201020104" pitchFamily="34" charset="77"/>
              </a:rPr>
              <a:t>compréhension commune</a:t>
            </a:r>
            <a:r>
              <a:rPr lang="fr-CA" altLang="en-US" sz="2400" dirty="0">
                <a:latin typeface="Dagny OT" panose="020B0504020201020104" pitchFamily="34" charset="77"/>
              </a:rPr>
              <a:t> de ce qui est étudié.</a:t>
            </a:r>
          </a:p>
          <a:p>
            <a:pPr marL="0" indent="0" algn="just">
              <a:lnSpc>
                <a:spcPct val="100000"/>
              </a:lnSpc>
              <a:buFont typeface="Franklin Gothic Book" panose="020B0503020102020204" pitchFamily="34" charset="0"/>
              <a:buNone/>
            </a:pPr>
            <a:endParaRPr lang="en-US" altLang="en-US" sz="500" dirty="0">
              <a:latin typeface="Dagny OT" panose="020B0504020201020104" pitchFamily="34" charset="77"/>
            </a:endParaRPr>
          </a:p>
          <a:p>
            <a:pPr marL="0" indent="0" algn="just">
              <a:lnSpc>
                <a:spcPct val="100000"/>
              </a:lnSpc>
              <a:buFont typeface="Franklin Gothic Book" panose="020B0503020102020204" pitchFamily="34" charset="0"/>
              <a:buNone/>
            </a:pPr>
            <a:r>
              <a:rPr lang="fr-CA" altLang="en-US" sz="2400" dirty="0">
                <a:latin typeface="Dagny OT" panose="020B0504020201020104" pitchFamily="34" charset="77"/>
              </a:rPr>
              <a:t>Un </a:t>
            </a:r>
            <a:r>
              <a:rPr lang="fr-CA" altLang="en-US" sz="2400" b="1" dirty="0">
                <a:latin typeface="Dagny OT" panose="020B0504020201020104" pitchFamily="34" charset="77"/>
              </a:rPr>
              <a:t>système</a:t>
            </a:r>
            <a:r>
              <a:rPr lang="fr-CA" altLang="en-US" sz="2400" dirty="0">
                <a:latin typeface="Dagny OT" panose="020B0504020201020104" pitchFamily="34" charset="77"/>
              </a:rPr>
              <a:t> est composé d’</a:t>
            </a:r>
            <a:r>
              <a:rPr lang="fr-CA" altLang="en-US" sz="2400" b="1" dirty="0">
                <a:latin typeface="Dagny OT" panose="020B0504020201020104" pitchFamily="34" charset="77"/>
              </a:rPr>
              <a:t>objets</a:t>
            </a:r>
            <a:r>
              <a:rPr lang="fr-CA" altLang="en-US" sz="2400" dirty="0">
                <a:latin typeface="Dagny OT" panose="020B0504020201020104" pitchFamily="34" charset="77"/>
              </a:rPr>
              <a:t> dont les </a:t>
            </a:r>
            <a:r>
              <a:rPr lang="fr-CA" altLang="en-US" sz="2400" b="1" dirty="0">
                <a:latin typeface="Dagny OT" panose="020B0504020201020104" pitchFamily="34" charset="77"/>
              </a:rPr>
              <a:t>propriétés</a:t>
            </a:r>
            <a:r>
              <a:rPr lang="fr-CA" altLang="en-US" sz="2400" dirty="0">
                <a:latin typeface="Dagny OT" panose="020B0504020201020104" pitchFamily="34" charset="77"/>
              </a:rPr>
              <a:t> peuvent changer avec le temps. Au sein du système, nous percevons </a:t>
            </a:r>
            <a:r>
              <a:rPr lang="fr-CA" altLang="en-US" sz="2400" b="1" dirty="0">
                <a:latin typeface="Dagny OT" panose="020B0504020201020104" pitchFamily="34" charset="77"/>
              </a:rPr>
              <a:t>des actions</a:t>
            </a:r>
            <a:r>
              <a:rPr lang="fr-CA" altLang="en-US" sz="2400" dirty="0">
                <a:latin typeface="Dagny OT" panose="020B0504020201020104" pitchFamily="34" charset="77"/>
              </a:rPr>
              <a:t> et des</a:t>
            </a:r>
            <a:r>
              <a:rPr lang="fr-CA" altLang="en-US" sz="2400" b="1" dirty="0">
                <a:latin typeface="Dagny OT" panose="020B0504020201020104" pitchFamily="34" charset="77"/>
              </a:rPr>
              <a:t> propriétés évolutives</a:t>
            </a:r>
            <a:r>
              <a:rPr lang="fr-CA" altLang="en-US" sz="2400" dirty="0">
                <a:latin typeface="Dagny OT" panose="020B0504020201020104" pitchFamily="34" charset="77"/>
              </a:rPr>
              <a:t> qui nous amènent à penser en termes de </a:t>
            </a:r>
            <a:r>
              <a:rPr lang="fr-CA" altLang="en-US" sz="2400" b="1" dirty="0">
                <a:latin typeface="Dagny OT" panose="020B0504020201020104" pitchFamily="34" charset="77"/>
              </a:rPr>
              <a:t>processus</a:t>
            </a:r>
            <a:r>
              <a:rPr lang="fr-CA" altLang="en-US" sz="2400" dirty="0">
                <a:latin typeface="Dagny OT" panose="020B0504020201020104" pitchFamily="34" charset="77"/>
              </a:rPr>
              <a:t>. </a:t>
            </a:r>
          </a:p>
        </p:txBody>
      </p:sp>
    </p:spTree>
  </p:cSld>
  <p:clrMapOvr>
    <a:masterClrMapping/>
  </p:clrMapOvr>
  <p:transition spd="med">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Title 1">
            <a:extLst>
              <a:ext uri="{FF2B5EF4-FFF2-40B4-BE49-F238E27FC236}">
                <a16:creationId xmlns:a16="http://schemas.microsoft.com/office/drawing/2014/main" id="{C49AF2EF-A7ED-9448-9A0E-18265CE50C87}"/>
              </a:ext>
            </a:extLst>
          </p:cNvPr>
          <p:cNvSpPr>
            <a:spLocks noGrp="1"/>
          </p:cNvSpPr>
          <p:nvPr>
            <p:ph type="title"/>
          </p:nvPr>
        </p:nvSpPr>
        <p:spPr/>
        <p:txBody>
          <a:bodyPr/>
          <a:lstStyle/>
          <a:p>
            <a:pPr eaLnBrk="1" hangingPunct="1">
              <a:defRPr/>
            </a:pPr>
            <a:r>
              <a:rPr lang="fr-CA" b="1" cap="all" dirty="0">
                <a:solidFill>
                  <a:schemeClr val="tx1"/>
                </a:solidFill>
              </a:rPr>
              <a:t>Penser en termes systémiques</a:t>
            </a:r>
            <a:endParaRPr lang="en-US" altLang="en-US" sz="2400" b="1" dirty="0"/>
          </a:p>
        </p:txBody>
      </p:sp>
      <p:sp>
        <p:nvSpPr>
          <p:cNvPr id="59395" name="Content Placeholder 2">
            <a:extLst>
              <a:ext uri="{FF2B5EF4-FFF2-40B4-BE49-F238E27FC236}">
                <a16:creationId xmlns:a16="http://schemas.microsoft.com/office/drawing/2014/main" id="{00101D64-1AE3-3645-B48D-51F08F16E34A}"/>
              </a:ext>
            </a:extLst>
          </p:cNvPr>
          <p:cNvSpPr>
            <a:spLocks noGrp="1"/>
          </p:cNvSpPr>
          <p:nvPr>
            <p:ph idx="1"/>
          </p:nvPr>
        </p:nvSpPr>
        <p:spPr/>
        <p:txBody>
          <a:bodyPr/>
          <a:lstStyle/>
          <a:p>
            <a:pPr marL="0" indent="0" algn="just">
              <a:buFont typeface="Franklin Gothic Book" panose="020B0503020102020204" pitchFamily="34" charset="0"/>
              <a:buNone/>
            </a:pPr>
            <a:r>
              <a:rPr lang="fr-CA" altLang="en-US" sz="2400" dirty="0">
                <a:latin typeface="Dagny OT" panose="020B0504020201020104" pitchFamily="34" charset="77"/>
              </a:rPr>
              <a:t>Les </a:t>
            </a:r>
            <a:r>
              <a:rPr lang="fr-CA" altLang="en-US" sz="2400" b="1" dirty="0">
                <a:latin typeface="Dagny OT" panose="020B0504020201020104" pitchFamily="34" charset="77"/>
              </a:rPr>
              <a:t>objets</a:t>
            </a:r>
            <a:r>
              <a:rPr lang="fr-CA" altLang="en-US" sz="2400" dirty="0">
                <a:latin typeface="Dagny OT" panose="020B0504020201020104" pitchFamily="34" charset="77"/>
              </a:rPr>
              <a:t> eux-mêmes ont diverses propriétés.  Les processus naturels génèrent (ou détruisent) des objets et peuvent modifier leurs propriétés avec le temps. </a:t>
            </a:r>
          </a:p>
          <a:p>
            <a:pPr marL="0" indent="0" algn="just">
              <a:buFont typeface="Franklin Gothic Book" panose="020B0503020102020204" pitchFamily="34" charset="0"/>
              <a:buNone/>
            </a:pPr>
            <a:endParaRPr lang="en-US" altLang="en-US" sz="500" dirty="0">
              <a:latin typeface="Dagny OT" panose="020B0504020201020104" pitchFamily="34" charset="77"/>
            </a:endParaRPr>
          </a:p>
          <a:p>
            <a:pPr marL="0" indent="0" algn="just">
              <a:buFont typeface="Franklin Gothic Book" panose="020B0503020102020204" pitchFamily="34" charset="0"/>
              <a:buNone/>
            </a:pPr>
            <a:r>
              <a:rPr lang="fr-CA" altLang="en-US" sz="2400" dirty="0">
                <a:latin typeface="Dagny OT" panose="020B0504020201020104" pitchFamily="34" charset="77"/>
              </a:rPr>
              <a:t>Nous </a:t>
            </a:r>
            <a:r>
              <a:rPr lang="fr-CA" altLang="en-US" sz="2400" b="1" dirty="0">
                <a:latin typeface="Dagny OT" panose="020B0504020201020104" pitchFamily="34" charset="77"/>
              </a:rPr>
              <a:t>observons</a:t>
            </a:r>
            <a:r>
              <a:rPr lang="fr-CA" altLang="en-US" sz="2400" dirty="0">
                <a:latin typeface="Dagny OT" panose="020B0504020201020104" pitchFamily="34" charset="77"/>
              </a:rPr>
              <a:t>, </a:t>
            </a:r>
            <a:r>
              <a:rPr lang="fr-CA" altLang="en-US" sz="2400" b="1" dirty="0">
                <a:latin typeface="Dagny OT" panose="020B0504020201020104" pitchFamily="34" charset="77"/>
              </a:rPr>
              <a:t>quantifions</a:t>
            </a:r>
            <a:r>
              <a:rPr lang="fr-CA" altLang="en-US" sz="2400" dirty="0">
                <a:latin typeface="Dagny OT" panose="020B0504020201020104" pitchFamily="34" charset="77"/>
              </a:rPr>
              <a:t> et </a:t>
            </a:r>
            <a:r>
              <a:rPr lang="fr-CA" altLang="en-US" sz="2400" b="1" dirty="0">
                <a:latin typeface="Dagny OT" panose="020B0504020201020104" pitchFamily="34" charset="77"/>
              </a:rPr>
              <a:t>enregistrons</a:t>
            </a:r>
            <a:r>
              <a:rPr lang="fr-CA" altLang="en-US" sz="2400" dirty="0">
                <a:latin typeface="Dagny OT" panose="020B0504020201020104" pitchFamily="34" charset="77"/>
              </a:rPr>
              <a:t> des valeurs particulières de ces propriétés à des moments précis.</a:t>
            </a:r>
          </a:p>
          <a:p>
            <a:pPr marL="0" indent="0" algn="just">
              <a:buFont typeface="Franklin Gothic Book" panose="020B0503020102020204" pitchFamily="34" charset="0"/>
              <a:buNone/>
            </a:pPr>
            <a:r>
              <a:rPr lang="fr-CA" altLang="en-US" sz="1000" dirty="0">
                <a:latin typeface="Dagny OT" panose="020B0504020201020104" pitchFamily="34" charset="77"/>
              </a:rPr>
              <a:t> </a:t>
            </a:r>
          </a:p>
          <a:p>
            <a:pPr marL="0" indent="0" algn="just">
              <a:buFont typeface="Franklin Gothic Book" panose="020B0503020102020204" pitchFamily="34" charset="0"/>
              <a:buNone/>
            </a:pPr>
            <a:r>
              <a:rPr lang="fr-CA" altLang="en-US" sz="2400" dirty="0">
                <a:latin typeface="Dagny OT" panose="020B0504020201020104" pitchFamily="34" charset="77"/>
              </a:rPr>
              <a:t>Cela génère des points de données, saisissant la </a:t>
            </a:r>
            <a:r>
              <a:rPr lang="fr-CA" altLang="en-US" sz="2400" b="1" dirty="0">
                <a:latin typeface="Dagny OT" panose="020B0504020201020104" pitchFamily="34" charset="77"/>
              </a:rPr>
              <a:t>réalité sous-jacente</a:t>
            </a:r>
            <a:r>
              <a:rPr lang="fr-CA" altLang="en-US" sz="2400" dirty="0">
                <a:latin typeface="Dagny OT" panose="020B0504020201020104" pitchFamily="34" charset="77"/>
              </a:rPr>
              <a:t> avec un certain degré d’</a:t>
            </a:r>
            <a:r>
              <a:rPr lang="fr-CA" altLang="en-US" sz="2400" b="1" dirty="0">
                <a:latin typeface="Dagny OT" panose="020B0504020201020104" pitchFamily="34" charset="77"/>
              </a:rPr>
              <a:t>exactitude</a:t>
            </a:r>
            <a:r>
              <a:rPr lang="fr-CA" altLang="en-US" sz="2400" dirty="0">
                <a:latin typeface="Dagny OT" panose="020B0504020201020104" pitchFamily="34" charset="77"/>
              </a:rPr>
              <a:t> et d’</a:t>
            </a:r>
            <a:r>
              <a:rPr lang="fr-CA" altLang="en-US" sz="2400" b="1" dirty="0">
                <a:latin typeface="Dagny OT" panose="020B0504020201020104" pitchFamily="34" charset="77"/>
              </a:rPr>
              <a:t>erreur</a:t>
            </a:r>
            <a:r>
              <a:rPr lang="fr-CA" altLang="en-US" sz="2400" dirty="0">
                <a:latin typeface="Dagny OT" panose="020B0504020201020104" pitchFamily="34" charset="77"/>
              </a:rPr>
              <a:t> (biaisée ou non).</a:t>
            </a:r>
          </a:p>
        </p:txBody>
      </p:sp>
    </p:spTree>
  </p:cSld>
  <p:clrMapOvr>
    <a:masterClrMapping/>
  </p:clrMapOvr>
  <p:transition spd="med">
    <p:fad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Title 1">
            <a:extLst>
              <a:ext uri="{FF2B5EF4-FFF2-40B4-BE49-F238E27FC236}">
                <a16:creationId xmlns:a16="http://schemas.microsoft.com/office/drawing/2014/main" id="{5A38DC83-568A-8046-B07C-E07606C2F6BC}"/>
              </a:ext>
            </a:extLst>
          </p:cNvPr>
          <p:cNvSpPr>
            <a:spLocks noGrp="1"/>
          </p:cNvSpPr>
          <p:nvPr>
            <p:ph type="title"/>
          </p:nvPr>
        </p:nvSpPr>
        <p:spPr/>
        <p:txBody>
          <a:bodyPr/>
          <a:lstStyle/>
          <a:p>
            <a:pPr eaLnBrk="1" hangingPunct="1">
              <a:defRPr/>
            </a:pPr>
            <a:r>
              <a:rPr lang="fr-CA" b="1" cap="all" dirty="0">
                <a:solidFill>
                  <a:schemeClr val="tx1"/>
                </a:solidFill>
              </a:rPr>
              <a:t>Déterminer les lacunes dans les connaissances</a:t>
            </a:r>
            <a:endParaRPr lang="en-US" altLang="en-US" sz="4000" b="1" dirty="0">
              <a:solidFill>
                <a:schemeClr val="tx1"/>
              </a:solidFill>
            </a:endParaRPr>
          </a:p>
        </p:txBody>
      </p:sp>
      <p:sp>
        <p:nvSpPr>
          <p:cNvPr id="60419" name="Content Placeholder 2">
            <a:extLst>
              <a:ext uri="{FF2B5EF4-FFF2-40B4-BE49-F238E27FC236}">
                <a16:creationId xmlns:a16="http://schemas.microsoft.com/office/drawing/2014/main" id="{F061CEE8-72CA-8845-BDE5-74F0E4C1C3B1}"/>
              </a:ext>
            </a:extLst>
          </p:cNvPr>
          <p:cNvSpPr>
            <a:spLocks noGrp="1"/>
          </p:cNvSpPr>
          <p:nvPr>
            <p:ph idx="1"/>
          </p:nvPr>
        </p:nvSpPr>
        <p:spPr/>
        <p:txBody>
          <a:bodyPr/>
          <a:lstStyle/>
          <a:p>
            <a:pPr marL="0" indent="0" algn="just" defTabSz="457200" eaLnBrk="1" hangingPunct="1">
              <a:lnSpc>
                <a:spcPct val="100000"/>
              </a:lnSpc>
              <a:spcBef>
                <a:spcPct val="20000"/>
              </a:spcBef>
              <a:spcAft>
                <a:spcPts val="600"/>
              </a:spcAft>
              <a:buClr>
                <a:srgbClr val="4590B8"/>
              </a:buClr>
              <a:buSzPct val="92000"/>
              <a:buFont typeface="Franklin Gothic Book" panose="020B0503020102020204" pitchFamily="34" charset="0"/>
              <a:buNone/>
            </a:pPr>
            <a:r>
              <a:rPr lang="fr-CA" altLang="en-US" sz="2400" dirty="0">
                <a:solidFill>
                  <a:srgbClr val="3D3D3D"/>
                </a:solidFill>
                <a:latin typeface="Dagny OT" panose="020B0504020201020104" pitchFamily="34" charset="77"/>
              </a:rPr>
              <a:t>Une </a:t>
            </a:r>
            <a:r>
              <a:rPr lang="fr-CA" altLang="en-US" sz="2400" b="1" dirty="0">
                <a:solidFill>
                  <a:srgbClr val="3D3D3D"/>
                </a:solidFill>
                <a:latin typeface="Dagny OT" panose="020B0504020201020104" pitchFamily="34" charset="77"/>
              </a:rPr>
              <a:t>lacune dans les connaissances</a:t>
            </a:r>
            <a:r>
              <a:rPr lang="fr-CA" altLang="en-US" sz="2400" dirty="0">
                <a:solidFill>
                  <a:srgbClr val="3D3D3D"/>
                </a:solidFill>
                <a:latin typeface="Dagny OT" panose="020B0504020201020104" pitchFamily="34" charset="77"/>
              </a:rPr>
              <a:t> est déterminée lorsque nous nous rendons compte que ce que nous pensions savoir sur un système s’avère incomplet (ou faux). </a:t>
            </a:r>
          </a:p>
          <a:p>
            <a:pPr marL="0" indent="0" algn="just" defTabSz="457200" eaLnBrk="1" hangingPunct="1">
              <a:lnSpc>
                <a:spcPct val="100000"/>
              </a:lnSpc>
              <a:spcBef>
                <a:spcPct val="20000"/>
              </a:spcBef>
              <a:spcAft>
                <a:spcPts val="600"/>
              </a:spcAft>
              <a:buClr>
                <a:srgbClr val="4590B8"/>
              </a:buClr>
              <a:buSzPct val="92000"/>
              <a:buFont typeface="Franklin Gothic Book" panose="020B0503020102020204" pitchFamily="34" charset="0"/>
              <a:buNone/>
            </a:pPr>
            <a:endParaRPr lang="en-US" altLang="en-US" sz="500" dirty="0">
              <a:solidFill>
                <a:srgbClr val="3D3D3D"/>
              </a:solidFill>
              <a:latin typeface="Dagny OT" panose="020B0504020201020104" pitchFamily="34" charset="77"/>
            </a:endParaRPr>
          </a:p>
          <a:p>
            <a:pPr marL="0" indent="0" algn="just" defTabSz="457200" eaLnBrk="1" hangingPunct="1">
              <a:lnSpc>
                <a:spcPct val="100000"/>
              </a:lnSpc>
              <a:spcBef>
                <a:spcPct val="20000"/>
              </a:spcBef>
              <a:spcAft>
                <a:spcPts val="600"/>
              </a:spcAft>
              <a:buClr>
                <a:srgbClr val="4590B8"/>
              </a:buClr>
              <a:buSzPct val="92000"/>
              <a:buFont typeface="Franklin Gothic Book" panose="020B0503020102020204" pitchFamily="34" charset="0"/>
              <a:buNone/>
            </a:pPr>
            <a:r>
              <a:rPr lang="fr-CA" altLang="en-US" sz="2400" dirty="0">
                <a:solidFill>
                  <a:srgbClr val="3D3D3D"/>
                </a:solidFill>
                <a:latin typeface="Dagny OT" panose="020B0504020201020104" pitchFamily="34" charset="77"/>
              </a:rPr>
              <a:t>Cela peut se répéter à n’importe quel moment du processus :</a:t>
            </a:r>
          </a:p>
          <a:p>
            <a:pPr marL="628650" lvl="1" indent="-304800" algn="just" defTabSz="457200" eaLnBrk="1" hangingPunct="1">
              <a:lnSpc>
                <a:spcPct val="100000"/>
              </a:lnSpc>
              <a:spcBef>
                <a:spcPct val="20000"/>
              </a:spcBef>
              <a:spcAft>
                <a:spcPts val="600"/>
              </a:spcAft>
              <a:buClr>
                <a:srgbClr val="4590B8"/>
              </a:buClr>
              <a:buSzPct val="92000"/>
              <a:buFont typeface="Wingdings 2" pitchFamily="2" charset="2"/>
              <a:buChar char=""/>
            </a:pPr>
            <a:r>
              <a:rPr lang="fr-CA" altLang="en-US" i="0" dirty="0">
                <a:solidFill>
                  <a:srgbClr val="3D3D3D"/>
                </a:solidFill>
                <a:latin typeface="Dagny OT" panose="020B0504020201020104" pitchFamily="34" charset="77"/>
              </a:rPr>
              <a:t>Nettoyage des données</a:t>
            </a:r>
          </a:p>
          <a:p>
            <a:pPr marL="628650" lvl="1" indent="-304800" algn="just" defTabSz="457200" eaLnBrk="1" hangingPunct="1">
              <a:lnSpc>
                <a:spcPct val="100000"/>
              </a:lnSpc>
              <a:spcBef>
                <a:spcPct val="20000"/>
              </a:spcBef>
              <a:spcAft>
                <a:spcPts val="600"/>
              </a:spcAft>
              <a:buClr>
                <a:srgbClr val="4590B8"/>
              </a:buClr>
              <a:buSzPct val="92000"/>
              <a:buFont typeface="Wingdings 2" pitchFamily="2" charset="2"/>
              <a:buChar char=""/>
            </a:pPr>
            <a:r>
              <a:rPr lang="fr-CA" altLang="en-US" i="0" dirty="0">
                <a:solidFill>
                  <a:srgbClr val="3D3D3D"/>
                </a:solidFill>
                <a:latin typeface="Dagny OT" panose="020B0504020201020104" pitchFamily="34" charset="77"/>
              </a:rPr>
              <a:t>Consolidation des données</a:t>
            </a:r>
          </a:p>
          <a:p>
            <a:pPr marL="628650" lvl="1" indent="-304800" algn="just" defTabSz="457200" eaLnBrk="1" hangingPunct="1">
              <a:lnSpc>
                <a:spcPct val="100000"/>
              </a:lnSpc>
              <a:spcBef>
                <a:spcPct val="20000"/>
              </a:spcBef>
              <a:spcAft>
                <a:spcPts val="600"/>
              </a:spcAft>
              <a:buClr>
                <a:srgbClr val="4590B8"/>
              </a:buClr>
              <a:buSzPct val="92000"/>
              <a:buFont typeface="Wingdings 2" pitchFamily="2" charset="2"/>
              <a:buChar char=""/>
            </a:pPr>
            <a:r>
              <a:rPr lang="fr-CA" altLang="en-US" i="0" dirty="0">
                <a:solidFill>
                  <a:srgbClr val="3D3D3D"/>
                </a:solidFill>
                <a:latin typeface="Dagny OT" panose="020B0504020201020104" pitchFamily="34" charset="77"/>
              </a:rPr>
              <a:t>Analyse des données</a:t>
            </a:r>
          </a:p>
          <a:p>
            <a:pPr marL="0" indent="0" algn="just" defTabSz="457200" eaLnBrk="1" hangingPunct="1">
              <a:lnSpc>
                <a:spcPct val="100000"/>
              </a:lnSpc>
              <a:spcBef>
                <a:spcPct val="20000"/>
              </a:spcBef>
              <a:spcAft>
                <a:spcPts val="600"/>
              </a:spcAft>
              <a:buClr>
                <a:srgbClr val="4590B8"/>
              </a:buClr>
              <a:buSzPct val="92000"/>
              <a:buFont typeface="Franklin Gothic Book" panose="020B0503020102020204" pitchFamily="34" charset="0"/>
              <a:buNone/>
            </a:pPr>
            <a:endParaRPr lang="en-US" altLang="en-US" sz="500" dirty="0">
              <a:solidFill>
                <a:srgbClr val="3D3D3D"/>
              </a:solidFill>
              <a:latin typeface="Dagny OT" panose="020B0504020201020104" pitchFamily="34" charset="77"/>
            </a:endParaRPr>
          </a:p>
          <a:p>
            <a:pPr marL="0" indent="0" algn="just" defTabSz="457200" eaLnBrk="1" hangingPunct="1">
              <a:lnSpc>
                <a:spcPct val="100000"/>
              </a:lnSpc>
              <a:spcBef>
                <a:spcPct val="20000"/>
              </a:spcBef>
              <a:spcAft>
                <a:spcPts val="600"/>
              </a:spcAft>
              <a:buClr>
                <a:srgbClr val="4590B8"/>
              </a:buClr>
              <a:buSzPct val="92000"/>
              <a:buFont typeface="Franklin Gothic Book" panose="020B0503020102020204" pitchFamily="34" charset="0"/>
              <a:buNone/>
            </a:pPr>
            <a:r>
              <a:rPr lang="fr-CA" altLang="en-US" sz="2400" dirty="0">
                <a:solidFill>
                  <a:srgbClr val="3D3D3D"/>
                </a:solidFill>
                <a:latin typeface="Dagny OT" panose="020B0504020201020104" pitchFamily="34" charset="77"/>
              </a:rPr>
              <a:t>La solution doit être flexible. Face à une telle lacune, </a:t>
            </a:r>
            <a:r>
              <a:rPr lang="fr-CA" altLang="en-US" sz="2400" b="1" dirty="0">
                <a:solidFill>
                  <a:srgbClr val="3D3D3D"/>
                </a:solidFill>
                <a:latin typeface="Dagny OT" panose="020B0504020201020104" pitchFamily="34" charset="77"/>
              </a:rPr>
              <a:t>revenez en arrière</a:t>
            </a:r>
            <a:r>
              <a:rPr lang="fr-CA" altLang="en-US" sz="2400" dirty="0">
                <a:solidFill>
                  <a:srgbClr val="3D3D3D"/>
                </a:solidFill>
                <a:latin typeface="Dagny OT" panose="020B0504020201020104" pitchFamily="34" charset="77"/>
              </a:rPr>
              <a:t>,</a:t>
            </a:r>
            <a:r>
              <a:rPr lang="fr-CA" altLang="en-US" sz="2400" b="1" dirty="0">
                <a:solidFill>
                  <a:srgbClr val="3D3D3D"/>
                </a:solidFill>
                <a:latin typeface="Dagny OT" panose="020B0504020201020104" pitchFamily="34" charset="77"/>
              </a:rPr>
              <a:t> posez des questions</a:t>
            </a:r>
            <a:r>
              <a:rPr lang="fr-CA" altLang="en-US" sz="2400" dirty="0">
                <a:solidFill>
                  <a:srgbClr val="3D3D3D"/>
                </a:solidFill>
                <a:latin typeface="Dagny OT" panose="020B0504020201020104" pitchFamily="34" charset="77"/>
              </a:rPr>
              <a:t> et </a:t>
            </a:r>
            <a:r>
              <a:rPr lang="fr-CA" altLang="en-US" sz="2400" b="1" dirty="0">
                <a:solidFill>
                  <a:srgbClr val="3D3D3D"/>
                </a:solidFill>
                <a:latin typeface="Dagny OT" panose="020B0504020201020104" pitchFamily="34" charset="77"/>
              </a:rPr>
              <a:t>modifiez la représentation du système</a:t>
            </a:r>
            <a:r>
              <a:rPr lang="fr-CA" altLang="en-US" sz="2400" dirty="0">
                <a:solidFill>
                  <a:srgbClr val="3D3D3D"/>
                </a:solidFill>
                <a:latin typeface="Dagny OT" panose="020B0504020201020104" pitchFamily="34" charset="77"/>
              </a:rPr>
              <a:t>. </a:t>
            </a:r>
          </a:p>
        </p:txBody>
      </p:sp>
    </p:spTree>
  </p:cSld>
  <p:clrMapOvr>
    <a:masterClrMapping/>
  </p:clrMapOvr>
  <p:transition spd="med">
    <p:fad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Title 1">
            <a:extLst>
              <a:ext uri="{FF2B5EF4-FFF2-40B4-BE49-F238E27FC236}">
                <a16:creationId xmlns:a16="http://schemas.microsoft.com/office/drawing/2014/main" id="{79E9D838-1595-F34C-BC2B-9971E574021A}"/>
              </a:ext>
            </a:extLst>
          </p:cNvPr>
          <p:cNvSpPr>
            <a:spLocks noGrp="1"/>
          </p:cNvSpPr>
          <p:nvPr>
            <p:ph type="title"/>
          </p:nvPr>
        </p:nvSpPr>
        <p:spPr/>
        <p:txBody>
          <a:bodyPr/>
          <a:lstStyle/>
          <a:p>
            <a:pPr eaLnBrk="1" hangingPunct="1">
              <a:defRPr/>
            </a:pPr>
            <a:r>
              <a:rPr lang="fr-CA" b="1" cap="all" dirty="0">
                <a:solidFill>
                  <a:schemeClr val="tx1"/>
                </a:solidFill>
              </a:rPr>
              <a:t>Modèles conceptuels</a:t>
            </a:r>
            <a:endParaRPr lang="en-US" altLang="en-US" sz="4000" b="1" dirty="0">
              <a:solidFill>
                <a:schemeClr val="tx1"/>
              </a:solidFill>
            </a:endParaRPr>
          </a:p>
        </p:txBody>
      </p:sp>
      <p:sp>
        <p:nvSpPr>
          <p:cNvPr id="3" name="Content Placeholder 2">
            <a:extLst>
              <a:ext uri="{FF2B5EF4-FFF2-40B4-BE49-F238E27FC236}">
                <a16:creationId xmlns:a16="http://schemas.microsoft.com/office/drawing/2014/main" id="{316BBC1E-8A69-BD42-83F9-60C4C5DE2AC2}"/>
              </a:ext>
            </a:extLst>
          </p:cNvPr>
          <p:cNvSpPr>
            <a:spLocks noGrp="1"/>
          </p:cNvSpPr>
          <p:nvPr>
            <p:ph idx="1"/>
          </p:nvPr>
        </p:nvSpPr>
        <p:spPr/>
        <p:txBody>
          <a:bodyPr/>
          <a:lstStyle/>
          <a:p>
            <a:pPr marL="0" indent="0" algn="just" defTabSz="457200" eaLnBrk="1" hangingPunct="1">
              <a:lnSpc>
                <a:spcPct val="100000"/>
              </a:lnSpc>
              <a:spcBef>
                <a:spcPct val="20000"/>
              </a:spcBef>
              <a:spcAft>
                <a:spcPts val="600"/>
              </a:spcAft>
              <a:buClr>
                <a:srgbClr val="4590B8"/>
              </a:buClr>
              <a:buSzPct val="92000"/>
              <a:buFont typeface="Franklin Gothic Book" panose="020B0503020102020204" pitchFamily="34" charset="0"/>
              <a:buNone/>
            </a:pPr>
            <a:r>
              <a:rPr lang="fr-CA" altLang="en-US" b="1" dirty="0">
                <a:solidFill>
                  <a:srgbClr val="3D3D3D"/>
                </a:solidFill>
                <a:latin typeface="Dagny OT" panose="020B0504020201020104" pitchFamily="34" charset="77"/>
              </a:rPr>
              <a:t>Exercice :</a:t>
            </a:r>
          </a:p>
          <a:p>
            <a:pPr marL="1085850" lvl="2" indent="-304800" algn="just" defTabSz="457200" eaLnBrk="1" hangingPunct="1">
              <a:lnSpc>
                <a:spcPct val="100000"/>
              </a:lnSpc>
              <a:spcBef>
                <a:spcPct val="20000"/>
              </a:spcBef>
              <a:spcAft>
                <a:spcPts val="600"/>
              </a:spcAft>
              <a:buClr>
                <a:srgbClr val="4590B8"/>
              </a:buClr>
              <a:buSzPct val="92000"/>
              <a:buFont typeface="Wingdings 2" pitchFamily="2" charset="2"/>
              <a:buChar char=""/>
            </a:pPr>
            <a:r>
              <a:rPr lang="fr-CA" altLang="en-US" i="0" dirty="0">
                <a:solidFill>
                  <a:srgbClr val="3D3D3D"/>
                </a:solidFill>
                <a:latin typeface="Dagny OT" panose="020B0504020201020104" pitchFamily="34" charset="77"/>
              </a:rPr>
              <a:t>Imaginez qu’une connaissance entre pour la 1ière fois dans votre espace de vie. </a:t>
            </a:r>
          </a:p>
          <a:p>
            <a:pPr marL="1085850" lvl="2" indent="-304800" algn="just" defTabSz="457200" eaLnBrk="1" hangingPunct="1">
              <a:lnSpc>
                <a:spcPct val="100000"/>
              </a:lnSpc>
              <a:spcBef>
                <a:spcPct val="20000"/>
              </a:spcBef>
              <a:spcAft>
                <a:spcPts val="600"/>
              </a:spcAft>
              <a:buClr>
                <a:srgbClr val="4590B8"/>
              </a:buClr>
              <a:buSzPct val="92000"/>
              <a:buFont typeface="Wingdings 2" pitchFamily="2" charset="2"/>
              <a:buChar char=""/>
            </a:pPr>
            <a:r>
              <a:rPr lang="fr-CA" altLang="en-US" i="0" dirty="0">
                <a:solidFill>
                  <a:srgbClr val="3D3D3D"/>
                </a:solidFill>
                <a:latin typeface="Dagny OT" panose="020B0504020201020104" pitchFamily="34" charset="77"/>
              </a:rPr>
              <a:t>Vous êtes au téléphone avec elle, mais vous n’êtes pas à la maison en ce moment. </a:t>
            </a:r>
          </a:p>
          <a:p>
            <a:pPr marL="1085850" lvl="2" indent="-304800" algn="just" defTabSz="457200" eaLnBrk="1" hangingPunct="1">
              <a:lnSpc>
                <a:spcPct val="100000"/>
              </a:lnSpc>
              <a:spcBef>
                <a:spcPct val="20000"/>
              </a:spcBef>
              <a:spcAft>
                <a:spcPts val="600"/>
              </a:spcAft>
              <a:buClr>
                <a:srgbClr val="4590B8"/>
              </a:buClr>
              <a:buSzPct val="92000"/>
              <a:buFont typeface="Wingdings 2" pitchFamily="2" charset="2"/>
              <a:buChar char=""/>
            </a:pPr>
            <a:r>
              <a:rPr lang="fr-CA" altLang="en-US" i="0" dirty="0">
                <a:solidFill>
                  <a:srgbClr val="3D3D3D"/>
                </a:solidFill>
                <a:latin typeface="Dagny OT" panose="020B0504020201020104" pitchFamily="34" charset="77"/>
              </a:rPr>
              <a:t>Expliquez-lui comment réparer un fusible.  </a:t>
            </a:r>
          </a:p>
          <a:p>
            <a:pPr marL="1085850" lvl="2" indent="-304800" algn="just" defTabSz="457200" eaLnBrk="1" hangingPunct="1">
              <a:lnSpc>
                <a:spcPct val="100000"/>
              </a:lnSpc>
              <a:spcBef>
                <a:spcPct val="20000"/>
              </a:spcBef>
              <a:spcAft>
                <a:spcPts val="600"/>
              </a:spcAft>
              <a:buClr>
                <a:srgbClr val="4590B8"/>
              </a:buClr>
              <a:buSzPct val="92000"/>
              <a:buFont typeface="Wingdings 2" pitchFamily="2" charset="2"/>
              <a:buChar char=""/>
            </a:pPr>
            <a:r>
              <a:rPr lang="fr-FR" altLang="en-US" i="0" dirty="0">
                <a:solidFill>
                  <a:srgbClr val="3D3D3D"/>
                </a:solidFill>
                <a:latin typeface="Dagny OT" panose="020B0504020201020104" pitchFamily="34" charset="77"/>
              </a:rPr>
              <a:t>(Comment le feriez-vous si la connaissance était malvoyante ?)</a:t>
            </a:r>
            <a:endParaRPr lang="fr-CA" altLang="en-US" i="0" dirty="0">
              <a:solidFill>
                <a:srgbClr val="3D3D3D"/>
              </a:solidFill>
              <a:latin typeface="Dagny OT" panose="020B0504020201020104" pitchFamily="34" charset="77"/>
            </a:endParaRPr>
          </a:p>
          <a:p>
            <a:pPr marL="0" indent="0" algn="just" defTabSz="457200" eaLnBrk="1" hangingPunct="1">
              <a:lnSpc>
                <a:spcPct val="100000"/>
              </a:lnSpc>
              <a:spcBef>
                <a:spcPct val="20000"/>
              </a:spcBef>
              <a:spcAft>
                <a:spcPts val="600"/>
              </a:spcAft>
              <a:buClr>
                <a:srgbClr val="4590B8"/>
              </a:buClr>
              <a:buSzPct val="92000"/>
              <a:buFont typeface="Franklin Gothic Book" panose="020B0503020102020204" pitchFamily="34" charset="0"/>
              <a:buNone/>
            </a:pPr>
            <a:endParaRPr lang="en-US" altLang="en-US" sz="500" dirty="0">
              <a:solidFill>
                <a:srgbClr val="3D3D3D"/>
              </a:solidFill>
              <a:latin typeface="Dagny OT" panose="020B0504020201020104" pitchFamily="34" charset="77"/>
            </a:endParaRPr>
          </a:p>
          <a:p>
            <a:pPr marL="0" indent="0" algn="just" defTabSz="457200" eaLnBrk="1" hangingPunct="1">
              <a:lnSpc>
                <a:spcPct val="100000"/>
              </a:lnSpc>
              <a:spcBef>
                <a:spcPct val="20000"/>
              </a:spcBef>
              <a:spcAft>
                <a:spcPts val="600"/>
              </a:spcAft>
              <a:buClr>
                <a:srgbClr val="4590B8"/>
              </a:buClr>
              <a:buSzPct val="92000"/>
              <a:buFont typeface="Franklin Gothic Book" panose="020B0503020102020204" pitchFamily="34" charset="0"/>
              <a:buNone/>
            </a:pPr>
            <a:r>
              <a:rPr lang="fr-CA" altLang="en-US" dirty="0">
                <a:solidFill>
                  <a:srgbClr val="3D3D3D"/>
                </a:solidFill>
                <a:latin typeface="Dagny OT" panose="020B0504020201020104" pitchFamily="34" charset="77"/>
              </a:rPr>
              <a:t>Les </a:t>
            </a:r>
            <a:r>
              <a:rPr lang="fr-CA" altLang="en-US" b="1" dirty="0">
                <a:solidFill>
                  <a:srgbClr val="3D3D3D"/>
                </a:solidFill>
                <a:latin typeface="Dagny OT" panose="020B0504020201020104" pitchFamily="34" charset="77"/>
              </a:rPr>
              <a:t>modèles conceptuels</a:t>
            </a:r>
            <a:r>
              <a:rPr lang="fr-CA" altLang="en-US" dirty="0">
                <a:solidFill>
                  <a:srgbClr val="3D3D3D"/>
                </a:solidFill>
                <a:latin typeface="Dagny OT" panose="020B0504020201020104" pitchFamily="34" charset="77"/>
              </a:rPr>
              <a:t> sont construits à l’aide d’outils d’analyse méthodique.</a:t>
            </a:r>
          </a:p>
          <a:p>
            <a:pPr marL="1085850" lvl="2" indent="-304800" algn="just" defTabSz="457200" eaLnBrk="1" hangingPunct="1">
              <a:lnSpc>
                <a:spcPct val="100000"/>
              </a:lnSpc>
              <a:spcBef>
                <a:spcPct val="20000"/>
              </a:spcBef>
              <a:spcAft>
                <a:spcPts val="600"/>
              </a:spcAft>
              <a:buClr>
                <a:srgbClr val="4590B8"/>
              </a:buClr>
              <a:buSzPct val="92000"/>
              <a:buFont typeface="Wingdings 2" pitchFamily="2" charset="2"/>
              <a:buChar char=""/>
            </a:pPr>
            <a:r>
              <a:rPr lang="fr-CA" altLang="en-US" i="0" dirty="0">
                <a:solidFill>
                  <a:srgbClr val="3D3D3D"/>
                </a:solidFill>
                <a:latin typeface="Dagny OT" panose="020B0504020201020104" pitchFamily="34" charset="77"/>
              </a:rPr>
              <a:t>Schémas</a:t>
            </a:r>
          </a:p>
          <a:p>
            <a:pPr marL="1085850" lvl="2" indent="-304800" algn="just" defTabSz="457200" eaLnBrk="1" hangingPunct="1">
              <a:lnSpc>
                <a:spcPct val="100000"/>
              </a:lnSpc>
              <a:spcBef>
                <a:spcPct val="20000"/>
              </a:spcBef>
              <a:spcAft>
                <a:spcPts val="600"/>
              </a:spcAft>
              <a:buClr>
                <a:srgbClr val="4590B8"/>
              </a:buClr>
              <a:buSzPct val="92000"/>
              <a:buFont typeface="Wingdings 2" pitchFamily="2" charset="2"/>
              <a:buChar char=""/>
            </a:pPr>
            <a:r>
              <a:rPr lang="fr-CA" altLang="en-US" i="0" dirty="0">
                <a:solidFill>
                  <a:srgbClr val="3D3D3D"/>
                </a:solidFill>
                <a:latin typeface="Dagny OT" panose="020B0504020201020104" pitchFamily="34" charset="77"/>
              </a:rPr>
              <a:t>Entrevues structurées</a:t>
            </a:r>
          </a:p>
          <a:p>
            <a:pPr marL="1085850" lvl="2" indent="-304800" algn="just" defTabSz="457200" eaLnBrk="1" hangingPunct="1">
              <a:lnSpc>
                <a:spcPct val="100000"/>
              </a:lnSpc>
              <a:spcBef>
                <a:spcPct val="20000"/>
              </a:spcBef>
              <a:spcAft>
                <a:spcPts val="600"/>
              </a:spcAft>
              <a:buClr>
                <a:srgbClr val="4590B8"/>
              </a:buClr>
              <a:buSzPct val="92000"/>
              <a:buFont typeface="Wingdings 2" pitchFamily="2" charset="2"/>
              <a:buChar char=""/>
            </a:pPr>
            <a:r>
              <a:rPr lang="fr-CA" altLang="en-US" i="0" dirty="0">
                <a:solidFill>
                  <a:srgbClr val="3D3D3D"/>
                </a:solidFill>
                <a:latin typeface="Dagny OT" panose="020B0504020201020104" pitchFamily="34" charset="77"/>
              </a:rPr>
              <a:t>Descriptions structurées</a:t>
            </a:r>
          </a:p>
          <a:p>
            <a:pPr marL="1085850" lvl="2" indent="-304800" algn="just" defTabSz="457200" eaLnBrk="1" hangingPunct="1">
              <a:lnSpc>
                <a:spcPct val="100000"/>
              </a:lnSpc>
              <a:spcBef>
                <a:spcPct val="20000"/>
              </a:spcBef>
              <a:spcAft>
                <a:spcPts val="600"/>
              </a:spcAft>
              <a:buClr>
                <a:srgbClr val="4590B8"/>
              </a:buClr>
              <a:buSzPct val="92000"/>
              <a:buFont typeface="Wingdings 2" pitchFamily="2" charset="2"/>
              <a:buChar char=""/>
            </a:pPr>
            <a:r>
              <a:rPr lang="fr-CA" altLang="en-US" i="0" dirty="0">
                <a:solidFill>
                  <a:srgbClr val="3D3D3D"/>
                </a:solidFill>
                <a:latin typeface="Dagny OT" panose="020B0504020201020104" pitchFamily="34" charset="77"/>
              </a:rPr>
              <a:t>Autres</a:t>
            </a: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fade">
                                      <p:cBhvr>
                                        <p:cTn id="32" dur="500"/>
                                        <p:tgtEl>
                                          <p:spTgt spid="3">
                                            <p:txEl>
                                              <p:pRg st="6" end="6"/>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7" end="7"/>
                                            </p:txEl>
                                          </p:spTgt>
                                        </p:tgtEl>
                                        <p:attrNameLst>
                                          <p:attrName>style.visibility</p:attrName>
                                        </p:attrNameLst>
                                      </p:cBhvr>
                                      <p:to>
                                        <p:strVal val="visible"/>
                                      </p:to>
                                    </p:set>
                                    <p:animEffect transition="in" filter="fade">
                                      <p:cBhvr>
                                        <p:cTn id="37" dur="500"/>
                                        <p:tgtEl>
                                          <p:spTgt spid="3">
                                            <p:txEl>
                                              <p:pRg st="7" end="7"/>
                                            </p:txEl>
                                          </p:spTgt>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10" presetClass="entr" presetSubtype="0" fill="hold" nodeType="clickEffect">
                                  <p:stCondLst>
                                    <p:cond delay="0"/>
                                  </p:stCondLst>
                                  <p:childTnLst>
                                    <p:set>
                                      <p:cBhvr>
                                        <p:cTn id="41" dur="1" fill="hold">
                                          <p:stCondLst>
                                            <p:cond delay="0"/>
                                          </p:stCondLst>
                                        </p:cTn>
                                        <p:tgtEl>
                                          <p:spTgt spid="3">
                                            <p:txEl>
                                              <p:pRg st="8" end="8"/>
                                            </p:txEl>
                                          </p:spTgt>
                                        </p:tgtEl>
                                        <p:attrNameLst>
                                          <p:attrName>style.visibility</p:attrName>
                                        </p:attrNameLst>
                                      </p:cBhvr>
                                      <p:to>
                                        <p:strVal val="visible"/>
                                      </p:to>
                                    </p:set>
                                    <p:animEffect transition="in" filter="fade">
                                      <p:cBhvr>
                                        <p:cTn id="42" dur="500"/>
                                        <p:tgtEl>
                                          <p:spTgt spid="3">
                                            <p:txEl>
                                              <p:pRg st="8" end="8"/>
                                            </p:txEl>
                                          </p:spTgt>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10" presetClass="entr" presetSubtype="0" fill="hold" nodeType="clickEffect">
                                  <p:stCondLst>
                                    <p:cond delay="0"/>
                                  </p:stCondLst>
                                  <p:childTnLst>
                                    <p:set>
                                      <p:cBhvr>
                                        <p:cTn id="46" dur="1" fill="hold">
                                          <p:stCondLst>
                                            <p:cond delay="0"/>
                                          </p:stCondLst>
                                        </p:cTn>
                                        <p:tgtEl>
                                          <p:spTgt spid="3">
                                            <p:txEl>
                                              <p:pRg st="9" end="9"/>
                                            </p:txEl>
                                          </p:spTgt>
                                        </p:tgtEl>
                                        <p:attrNameLst>
                                          <p:attrName>style.visibility</p:attrName>
                                        </p:attrNameLst>
                                      </p:cBhvr>
                                      <p:to>
                                        <p:strVal val="visible"/>
                                      </p:to>
                                    </p:set>
                                    <p:animEffect transition="in" filter="fade">
                                      <p:cBhvr>
                                        <p:cTn id="47" dur="500"/>
                                        <p:tgtEl>
                                          <p:spTgt spid="3">
                                            <p:txEl>
                                              <p:pRg st="9" end="9"/>
                                            </p:txEl>
                                          </p:spTgt>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10" presetClass="entr" presetSubtype="0" fill="hold" nodeType="clickEffect">
                                  <p:stCondLst>
                                    <p:cond delay="0"/>
                                  </p:stCondLst>
                                  <p:childTnLst>
                                    <p:set>
                                      <p:cBhvr>
                                        <p:cTn id="51" dur="1" fill="hold">
                                          <p:stCondLst>
                                            <p:cond delay="0"/>
                                          </p:stCondLst>
                                        </p:cTn>
                                        <p:tgtEl>
                                          <p:spTgt spid="3">
                                            <p:txEl>
                                              <p:pRg st="10" end="10"/>
                                            </p:txEl>
                                          </p:spTgt>
                                        </p:tgtEl>
                                        <p:attrNameLst>
                                          <p:attrName>style.visibility</p:attrName>
                                        </p:attrNameLst>
                                      </p:cBhvr>
                                      <p:to>
                                        <p:strVal val="visible"/>
                                      </p:to>
                                    </p:set>
                                    <p:animEffect transition="in" filter="fade">
                                      <p:cBhvr>
                                        <p:cTn id="52"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Title 1">
            <a:extLst>
              <a:ext uri="{FF2B5EF4-FFF2-40B4-BE49-F238E27FC236}">
                <a16:creationId xmlns:a16="http://schemas.microsoft.com/office/drawing/2014/main" id="{9EFFE403-5AA6-A444-B93B-4A772D1C6B69}"/>
              </a:ext>
            </a:extLst>
          </p:cNvPr>
          <p:cNvSpPr>
            <a:spLocks noGrp="1"/>
          </p:cNvSpPr>
          <p:nvPr>
            <p:ph type="title"/>
          </p:nvPr>
        </p:nvSpPr>
        <p:spPr/>
        <p:txBody>
          <a:bodyPr/>
          <a:lstStyle/>
          <a:p>
            <a:pPr eaLnBrk="1" hangingPunct="1">
              <a:defRPr/>
            </a:pPr>
            <a:r>
              <a:rPr lang="fr-CA" b="1" cap="all" dirty="0">
                <a:solidFill>
                  <a:schemeClr val="tx1"/>
                </a:solidFill>
              </a:rPr>
              <a:t>Relation entre les données et le système</a:t>
            </a:r>
            <a:endParaRPr lang="en-US" altLang="en-US" b="1" dirty="0">
              <a:solidFill>
                <a:schemeClr val="tx1"/>
              </a:solidFill>
            </a:endParaRPr>
          </a:p>
        </p:txBody>
      </p:sp>
      <p:sp>
        <p:nvSpPr>
          <p:cNvPr id="62467" name="Content Placeholder 2">
            <a:extLst>
              <a:ext uri="{FF2B5EF4-FFF2-40B4-BE49-F238E27FC236}">
                <a16:creationId xmlns:a16="http://schemas.microsoft.com/office/drawing/2014/main" id="{83A94096-6021-9C43-8A23-BF256F489C79}"/>
              </a:ext>
            </a:extLst>
          </p:cNvPr>
          <p:cNvSpPr>
            <a:spLocks noGrp="1"/>
          </p:cNvSpPr>
          <p:nvPr>
            <p:ph idx="1"/>
          </p:nvPr>
        </p:nvSpPr>
        <p:spPr/>
        <p:txBody>
          <a:bodyPr/>
          <a:lstStyle/>
          <a:p>
            <a:pPr marL="0" indent="0" algn="just" defTabSz="457200" eaLnBrk="1" hangingPunct="1">
              <a:lnSpc>
                <a:spcPct val="100000"/>
              </a:lnSpc>
              <a:spcBef>
                <a:spcPct val="20000"/>
              </a:spcBef>
              <a:spcAft>
                <a:spcPts val="600"/>
              </a:spcAft>
              <a:buClr>
                <a:srgbClr val="4590B8"/>
              </a:buClr>
              <a:buSzPct val="92000"/>
              <a:buFont typeface="Franklin Gothic Book" panose="020B0503020102020204" pitchFamily="34" charset="0"/>
              <a:buNone/>
            </a:pPr>
            <a:r>
              <a:rPr lang="fr-CA" altLang="en-US" sz="2400" dirty="0">
                <a:solidFill>
                  <a:srgbClr val="3D3D3D"/>
                </a:solidFill>
                <a:latin typeface="Dagny OT" panose="020B0504020201020104" pitchFamily="34" charset="77"/>
              </a:rPr>
              <a:t>Les données recueillies et analysées seront-elles utiles pour comprendre le système? </a:t>
            </a:r>
          </a:p>
          <a:p>
            <a:pPr marL="0" indent="0" algn="just" defTabSz="457200" eaLnBrk="1" hangingPunct="1">
              <a:lnSpc>
                <a:spcPct val="100000"/>
              </a:lnSpc>
              <a:spcBef>
                <a:spcPct val="20000"/>
              </a:spcBef>
              <a:spcAft>
                <a:spcPts val="600"/>
              </a:spcAft>
              <a:buClr>
                <a:srgbClr val="4590B8"/>
              </a:buClr>
              <a:buSzPct val="92000"/>
              <a:buFont typeface="Franklin Gothic Book" panose="020B0503020102020204" pitchFamily="34" charset="0"/>
              <a:buNone/>
            </a:pPr>
            <a:endParaRPr lang="en-US" altLang="en-US" sz="500" dirty="0">
              <a:solidFill>
                <a:srgbClr val="3D3D3D"/>
              </a:solidFill>
              <a:latin typeface="Dagny OT" panose="020B0504020201020104" pitchFamily="34" charset="77"/>
            </a:endParaRPr>
          </a:p>
          <a:p>
            <a:pPr marL="0" indent="0" algn="just" defTabSz="457200" eaLnBrk="1" hangingPunct="1">
              <a:lnSpc>
                <a:spcPct val="100000"/>
              </a:lnSpc>
              <a:spcBef>
                <a:spcPct val="20000"/>
              </a:spcBef>
              <a:spcAft>
                <a:spcPts val="600"/>
              </a:spcAft>
              <a:buClr>
                <a:srgbClr val="4590B8"/>
              </a:buClr>
              <a:buSzPct val="92000"/>
              <a:buFont typeface="Franklin Gothic Book" panose="020B0503020102020204" pitchFamily="34" charset="0"/>
              <a:buNone/>
            </a:pPr>
            <a:r>
              <a:rPr lang="fr-CA" altLang="en-US" sz="2400" dirty="0">
                <a:solidFill>
                  <a:srgbClr val="3D3D3D"/>
                </a:solidFill>
                <a:latin typeface="Dagny OT" panose="020B0504020201020104" pitchFamily="34" charset="77"/>
              </a:rPr>
              <a:t>On ne peut répondre à cette question que si nous comprenons :</a:t>
            </a:r>
          </a:p>
          <a:p>
            <a:pPr marL="1085850" lvl="2" indent="-304800" algn="just" defTabSz="457200" eaLnBrk="1" hangingPunct="1">
              <a:lnSpc>
                <a:spcPct val="100000"/>
              </a:lnSpc>
              <a:spcBef>
                <a:spcPct val="20000"/>
              </a:spcBef>
              <a:spcAft>
                <a:spcPts val="600"/>
              </a:spcAft>
              <a:buClr>
                <a:srgbClr val="4590B8"/>
              </a:buClr>
              <a:buSzPct val="92000"/>
              <a:buFont typeface="Wingdings 2" pitchFamily="2" charset="2"/>
              <a:buChar char=""/>
            </a:pPr>
            <a:r>
              <a:rPr lang="fr-CA" altLang="en-US" sz="2000" i="0" dirty="0">
                <a:solidFill>
                  <a:srgbClr val="3D3D3D"/>
                </a:solidFill>
                <a:latin typeface="Dagny OT" panose="020B0504020201020104" pitchFamily="34" charset="77"/>
              </a:rPr>
              <a:t>La façon dont les données sont </a:t>
            </a:r>
            <a:r>
              <a:rPr lang="fr-CA" altLang="en-US" sz="2000" b="1" i="0" dirty="0">
                <a:solidFill>
                  <a:srgbClr val="3D3D3D"/>
                </a:solidFill>
                <a:latin typeface="Dagny OT" panose="020B0504020201020104" pitchFamily="34" charset="77"/>
              </a:rPr>
              <a:t>recueillies</a:t>
            </a:r>
          </a:p>
          <a:p>
            <a:pPr marL="1085850" lvl="2" indent="-304800" algn="just" defTabSz="457200" eaLnBrk="1" hangingPunct="1">
              <a:lnSpc>
                <a:spcPct val="100000"/>
              </a:lnSpc>
              <a:spcBef>
                <a:spcPct val="20000"/>
              </a:spcBef>
              <a:spcAft>
                <a:spcPts val="600"/>
              </a:spcAft>
              <a:buClr>
                <a:srgbClr val="4590B8"/>
              </a:buClr>
              <a:buSzPct val="92000"/>
              <a:buFont typeface="Wingdings 2" pitchFamily="2" charset="2"/>
              <a:buChar char=""/>
            </a:pPr>
            <a:r>
              <a:rPr lang="fr-CA" altLang="en-US" sz="2000" i="0" dirty="0">
                <a:solidFill>
                  <a:srgbClr val="3D3D3D"/>
                </a:solidFill>
                <a:latin typeface="Dagny OT" panose="020B0504020201020104" pitchFamily="34" charset="77"/>
              </a:rPr>
              <a:t>La </a:t>
            </a:r>
            <a:r>
              <a:rPr lang="fr-CA" altLang="en-US" sz="2000" b="1" i="0" dirty="0">
                <a:solidFill>
                  <a:srgbClr val="3D3D3D"/>
                </a:solidFill>
                <a:latin typeface="Dagny OT" panose="020B0504020201020104" pitchFamily="34" charset="77"/>
              </a:rPr>
              <a:t>nature approximative</a:t>
            </a:r>
            <a:r>
              <a:rPr lang="fr-CA" altLang="en-US" sz="2000" i="0" dirty="0">
                <a:solidFill>
                  <a:srgbClr val="3D3D3D"/>
                </a:solidFill>
                <a:latin typeface="Dagny OT" panose="020B0504020201020104" pitchFamily="34" charset="77"/>
              </a:rPr>
              <a:t> des données et du système</a:t>
            </a:r>
          </a:p>
          <a:p>
            <a:pPr marL="1085850" lvl="2" indent="-304800" algn="just" defTabSz="457200" eaLnBrk="1" hangingPunct="1">
              <a:lnSpc>
                <a:spcPct val="100000"/>
              </a:lnSpc>
              <a:spcBef>
                <a:spcPct val="20000"/>
              </a:spcBef>
              <a:spcAft>
                <a:spcPts val="600"/>
              </a:spcAft>
              <a:buClr>
                <a:srgbClr val="4590B8"/>
              </a:buClr>
              <a:buSzPct val="92000"/>
              <a:buFont typeface="Wingdings 2" pitchFamily="2" charset="2"/>
              <a:buChar char=""/>
            </a:pPr>
            <a:r>
              <a:rPr lang="fr-CA" altLang="en-US" sz="2000" i="0" dirty="0">
                <a:solidFill>
                  <a:srgbClr val="3D3D3D"/>
                </a:solidFill>
                <a:latin typeface="Dagny OT" panose="020B0504020201020104" pitchFamily="34" charset="77"/>
              </a:rPr>
              <a:t>Ce que les données </a:t>
            </a:r>
            <a:r>
              <a:rPr lang="fr-CA" altLang="en-US" sz="2000" b="1" i="0" dirty="0">
                <a:solidFill>
                  <a:srgbClr val="3D3D3D"/>
                </a:solidFill>
                <a:latin typeface="Dagny OT" panose="020B0504020201020104" pitchFamily="34" charset="77"/>
              </a:rPr>
              <a:t>représentent</a:t>
            </a:r>
            <a:r>
              <a:rPr lang="fr-CA" altLang="en-US" sz="2000" i="0" dirty="0">
                <a:solidFill>
                  <a:srgbClr val="3D3D3D"/>
                </a:solidFill>
                <a:latin typeface="Dagny OT" panose="020B0504020201020104" pitchFamily="34" charset="77"/>
              </a:rPr>
              <a:t> (observations et caractéristiques)</a:t>
            </a:r>
          </a:p>
          <a:p>
            <a:pPr marL="0" indent="0" algn="just" defTabSz="457200" eaLnBrk="1" hangingPunct="1">
              <a:lnSpc>
                <a:spcPct val="100000"/>
              </a:lnSpc>
              <a:spcBef>
                <a:spcPct val="20000"/>
              </a:spcBef>
              <a:spcAft>
                <a:spcPts val="600"/>
              </a:spcAft>
              <a:buClr>
                <a:srgbClr val="4590B8"/>
              </a:buClr>
              <a:buSzPct val="92000"/>
              <a:buFont typeface="Franklin Gothic Book" panose="020B0503020102020204" pitchFamily="34" charset="0"/>
              <a:buNone/>
            </a:pPr>
            <a:endParaRPr lang="en-US" altLang="en-US" sz="500" dirty="0">
              <a:solidFill>
                <a:srgbClr val="3D3D3D"/>
              </a:solidFill>
              <a:latin typeface="Dagny OT" panose="020B0504020201020104" pitchFamily="34" charset="77"/>
            </a:endParaRPr>
          </a:p>
          <a:p>
            <a:pPr marL="0" indent="0" algn="just" defTabSz="457200" eaLnBrk="1" hangingPunct="1">
              <a:lnSpc>
                <a:spcPct val="100000"/>
              </a:lnSpc>
              <a:spcBef>
                <a:spcPct val="20000"/>
              </a:spcBef>
              <a:spcAft>
                <a:spcPts val="600"/>
              </a:spcAft>
              <a:buClr>
                <a:srgbClr val="4590B8"/>
              </a:buClr>
              <a:buSzPct val="92000"/>
              <a:buFont typeface="Franklin Gothic Book" panose="020B0503020102020204" pitchFamily="34" charset="0"/>
              <a:buNone/>
            </a:pPr>
            <a:r>
              <a:rPr lang="fr-CA" altLang="en-US" sz="2400" dirty="0">
                <a:solidFill>
                  <a:srgbClr val="3D3D3D"/>
                </a:solidFill>
                <a:latin typeface="Dagny OT" panose="020B0504020201020104" pitchFamily="34" charset="77"/>
              </a:rPr>
              <a:t>La combinaison du système et des données </a:t>
            </a:r>
            <a:r>
              <a:rPr lang="fr-CA" altLang="en-US" sz="2400" b="1" dirty="0">
                <a:solidFill>
                  <a:srgbClr val="3D3D3D"/>
                </a:solidFill>
                <a:latin typeface="Dagny OT" panose="020B0504020201020104" pitchFamily="34" charset="77"/>
              </a:rPr>
              <a:t>est-elle suffisante</a:t>
            </a:r>
            <a:r>
              <a:rPr lang="fr-CA" altLang="en-US" sz="2400" dirty="0">
                <a:solidFill>
                  <a:srgbClr val="3D3D3D"/>
                </a:solidFill>
                <a:latin typeface="Dagny OT" panose="020B0504020201020104" pitchFamily="34" charset="77"/>
              </a:rPr>
              <a:t> pour comprendre les aspects du monde à l’étude?</a:t>
            </a:r>
          </a:p>
        </p:txBody>
      </p:sp>
    </p:spTree>
  </p:cSld>
  <p:clrMapOvr>
    <a:masterClrMapping/>
  </p:clrMapOvr>
  <p:transition spd="med">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le 5">
            <a:extLst>
              <a:ext uri="{FF2B5EF4-FFF2-40B4-BE49-F238E27FC236}">
                <a16:creationId xmlns:a16="http://schemas.microsoft.com/office/drawing/2014/main" id="{A541F677-B654-BE47-BAF4-F2F633C44FAB}"/>
              </a:ext>
            </a:extLst>
          </p:cNvPr>
          <p:cNvSpPr>
            <a:spLocks noGrp="1"/>
          </p:cNvSpPr>
          <p:nvPr>
            <p:ph type="title"/>
          </p:nvPr>
        </p:nvSpPr>
        <p:spPr/>
        <p:txBody>
          <a:bodyPr/>
          <a:lstStyle/>
          <a:p>
            <a:pPr eaLnBrk="1" hangingPunct="1"/>
            <a:r>
              <a:rPr lang="en-US" altLang="en-US" b="1"/>
              <a:t>APERÇU DU PLAN D'ANALYSE</a:t>
            </a:r>
            <a:endParaRPr lang="en-US" altLang="en-US" sz="2400" b="1"/>
          </a:p>
        </p:txBody>
      </p:sp>
      <p:sp>
        <p:nvSpPr>
          <p:cNvPr id="12291" name="Content Placeholder 2">
            <a:extLst>
              <a:ext uri="{FF2B5EF4-FFF2-40B4-BE49-F238E27FC236}">
                <a16:creationId xmlns:a16="http://schemas.microsoft.com/office/drawing/2014/main" id="{6DCF44CA-2683-DF4F-ACA6-B8A6CE4C25F6}"/>
              </a:ext>
            </a:extLst>
          </p:cNvPr>
          <p:cNvSpPr>
            <a:spLocks noGrp="1"/>
          </p:cNvSpPr>
          <p:nvPr>
            <p:ph idx="1"/>
          </p:nvPr>
        </p:nvSpPr>
        <p:spPr/>
        <p:txBody>
          <a:bodyPr/>
          <a:lstStyle/>
          <a:p>
            <a:pPr marL="0" indent="0" eaLnBrk="1" hangingPunct="1">
              <a:buFont typeface="Franklin Gothic Book" panose="020B0503020102020204" pitchFamily="34" charset="0"/>
              <a:buNone/>
            </a:pPr>
            <a:r>
              <a:rPr lang="fr-FR" altLang="en-US" sz="2400">
                <a:latin typeface="Dagny OT" panose="020B0504020201020104" pitchFamily="34" charset="77"/>
              </a:rPr>
              <a:t>Formuler des questions/hypothèses de recherche</a:t>
            </a:r>
          </a:p>
          <a:p>
            <a:pPr marL="0" indent="0" eaLnBrk="1" hangingPunct="1">
              <a:buFont typeface="Franklin Gothic Book" panose="020B0503020102020204" pitchFamily="34" charset="0"/>
              <a:buNone/>
            </a:pPr>
            <a:r>
              <a:rPr lang="fr-FR" altLang="en-US" sz="500">
                <a:latin typeface="Dagny OT" panose="020B0504020201020104" pitchFamily="34" charset="77"/>
              </a:rPr>
              <a:t> </a:t>
            </a:r>
          </a:p>
          <a:p>
            <a:pPr marL="0" indent="0" eaLnBrk="1" hangingPunct="1">
              <a:buFont typeface="Franklin Gothic Book" panose="020B0503020102020204" pitchFamily="34" charset="0"/>
              <a:buNone/>
            </a:pPr>
            <a:r>
              <a:rPr lang="fr-FR" altLang="en-US" sz="2400">
                <a:latin typeface="Dagny OT" panose="020B0504020201020104" pitchFamily="34" charset="77"/>
              </a:rPr>
              <a:t>Identifier les ensembles de données nécessaires (et disponibles)</a:t>
            </a:r>
          </a:p>
          <a:p>
            <a:pPr marL="0" indent="0" eaLnBrk="1" hangingPunct="1">
              <a:buFont typeface="Franklin Gothic Book" panose="020B0503020102020204" pitchFamily="34" charset="0"/>
              <a:buNone/>
            </a:pPr>
            <a:endParaRPr lang="fr-FR" altLang="en-US" sz="500">
              <a:latin typeface="Dagny OT" panose="020B0504020201020104" pitchFamily="34" charset="77"/>
            </a:endParaRPr>
          </a:p>
          <a:p>
            <a:pPr marL="0" indent="0" eaLnBrk="1" hangingPunct="1">
              <a:buFont typeface="Franklin Gothic Book" panose="020B0503020102020204" pitchFamily="34" charset="0"/>
              <a:buNone/>
            </a:pPr>
            <a:r>
              <a:rPr lang="fr-FR" altLang="en-US" sz="2400">
                <a:latin typeface="Dagny OT" panose="020B0504020201020104" pitchFamily="34" charset="77"/>
              </a:rPr>
              <a:t>Établir des critères d'inclusion/exclusion pour les données/observations.</a:t>
            </a:r>
          </a:p>
          <a:p>
            <a:pPr marL="0" indent="0" eaLnBrk="1" hangingPunct="1">
              <a:buFont typeface="Franklin Gothic Book" panose="020B0503020102020204" pitchFamily="34" charset="0"/>
              <a:buNone/>
            </a:pPr>
            <a:endParaRPr lang="fr-FR" altLang="en-US" sz="500">
              <a:latin typeface="Dagny OT" panose="020B0504020201020104" pitchFamily="34" charset="77"/>
            </a:endParaRPr>
          </a:p>
          <a:p>
            <a:pPr marL="0" indent="0" eaLnBrk="1" hangingPunct="1">
              <a:buFont typeface="Franklin Gothic Book" panose="020B0503020102020204" pitchFamily="34" charset="0"/>
              <a:buNone/>
            </a:pPr>
            <a:r>
              <a:rPr lang="fr-FR" altLang="en-US" sz="2400">
                <a:latin typeface="Dagny OT" panose="020B0504020201020104" pitchFamily="34" charset="77"/>
              </a:rPr>
              <a:t>Sélectionner les variables à utiliser dans les analyses</a:t>
            </a:r>
          </a:p>
          <a:p>
            <a:pPr marL="0" indent="0" eaLnBrk="1" hangingPunct="1">
              <a:buFont typeface="Franklin Gothic Book" panose="020B0503020102020204" pitchFamily="34" charset="0"/>
              <a:buNone/>
            </a:pPr>
            <a:endParaRPr lang="fr-FR" altLang="en-US" sz="500">
              <a:latin typeface="Dagny OT" panose="020B0504020201020104" pitchFamily="34" charset="77"/>
            </a:endParaRPr>
          </a:p>
          <a:p>
            <a:pPr marL="0" indent="0" eaLnBrk="1" hangingPunct="1">
              <a:buFont typeface="Franklin Gothic Book" panose="020B0503020102020204" pitchFamily="34" charset="0"/>
              <a:buNone/>
            </a:pPr>
            <a:r>
              <a:rPr lang="fr-FR" altLang="en-US" sz="2400">
                <a:latin typeface="Dagny OT" panose="020B0504020201020104" pitchFamily="34" charset="77"/>
              </a:rPr>
              <a:t>Choisir les méthodes et logiciels statistiques</a:t>
            </a:r>
            <a:endParaRPr lang="en-CA" altLang="en-US" sz="2400">
              <a:latin typeface="Dagny OT" panose="020B0504020201020104" pitchFamily="34" charset="77"/>
            </a:endParaRPr>
          </a:p>
        </p:txBody>
      </p:sp>
      <p:sp>
        <p:nvSpPr>
          <p:cNvPr id="12292" name="Rectangle 4">
            <a:extLst>
              <a:ext uri="{FF2B5EF4-FFF2-40B4-BE49-F238E27FC236}">
                <a16:creationId xmlns:a16="http://schemas.microsoft.com/office/drawing/2014/main" id="{70F58B20-C351-AE41-8E0E-E17DC91EFD2B}"/>
              </a:ext>
            </a:extLst>
          </p:cNvPr>
          <p:cNvSpPr>
            <a:spLocks noChangeArrowheads="1"/>
          </p:cNvSpPr>
          <p:nvPr/>
        </p:nvSpPr>
        <p:spPr bwMode="auto">
          <a:xfrm>
            <a:off x="4724400" y="0"/>
            <a:ext cx="7467600"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r" eaLnBrk="1" hangingPunct="1"/>
            <a:r>
              <a:rPr lang="en-US" altLang="en-US" sz="1400">
                <a:solidFill>
                  <a:srgbClr val="232323"/>
                </a:solidFill>
                <a:latin typeface="Dagny OT" panose="020B0504020201020104" pitchFamily="34" charset="77"/>
                <a:ea typeface="Helvetica Light" panose="020B0403020202020204" pitchFamily="34" charset="0"/>
                <a:cs typeface="Helvetica Light" panose="020B0403020202020204" pitchFamily="34" charset="0"/>
              </a:rPr>
              <a:t>[CDC, Creating an Analysis Plan]</a:t>
            </a:r>
            <a:endParaRPr lang="en-US" altLang="en-US" sz="1400">
              <a:latin typeface="Dagny OT" panose="020B0504020201020104" pitchFamily="34" charset="77"/>
              <a:ea typeface="Helvetica Light" panose="020B0403020202020204" pitchFamily="34" charset="0"/>
              <a:cs typeface="Helvetica Light" panose="020B0403020202020204" pitchFamily="34" charset="0"/>
            </a:endParaRPr>
          </a:p>
        </p:txBody>
      </p:sp>
    </p:spTree>
  </p:cSld>
  <p:clrMapOvr>
    <a:masterClrMapping/>
  </p:clrMapOvr>
  <p:transition spd="med">
    <p:fade/>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TextBox 11">
            <a:extLst>
              <a:ext uri="{FF2B5EF4-FFF2-40B4-BE49-F238E27FC236}">
                <a16:creationId xmlns:a16="http://schemas.microsoft.com/office/drawing/2014/main" id="{8FD9A4F2-5C4E-0544-9B65-BE75FDB1E89C}"/>
              </a:ext>
            </a:extLst>
          </p:cNvPr>
          <p:cNvSpPr txBox="1">
            <a:spLocks noChangeArrowheads="1"/>
          </p:cNvSpPr>
          <p:nvPr/>
        </p:nvSpPr>
        <p:spPr bwMode="auto">
          <a:xfrm>
            <a:off x="4419600" y="3640138"/>
            <a:ext cx="3513138" cy="2678112"/>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eaLnBrk="1" hangingPunct="1"/>
            <a:r>
              <a:rPr lang="fr-FR" altLang="en-US" sz="2800" dirty="0">
                <a:solidFill>
                  <a:srgbClr val="323232"/>
                </a:solidFill>
                <a:latin typeface="Dagny OT" panose="020B0504020201020104" pitchFamily="34" charset="77"/>
                <a:ea typeface="Helvetica Light" panose="020B0403020202020204" pitchFamily="34" charset="0"/>
                <a:cs typeface="Helvetica Light" panose="020B0403020202020204" pitchFamily="34" charset="0"/>
              </a:rPr>
              <a:t>Identification de détails pertinents pour la </a:t>
            </a:r>
            <a:r>
              <a:rPr lang="fr-FR" altLang="en-US" sz="2800" b="1" dirty="0">
                <a:solidFill>
                  <a:srgbClr val="323232"/>
                </a:solidFill>
                <a:latin typeface="Dagny OT" panose="020B0504020201020104" pitchFamily="34" charset="77"/>
                <a:ea typeface="Helvetica Light" panose="020B0403020202020204" pitchFamily="34" charset="0"/>
                <a:cs typeface="Helvetica Light" panose="020B0403020202020204" pitchFamily="34" charset="0"/>
              </a:rPr>
              <a:t>description</a:t>
            </a:r>
            <a:r>
              <a:rPr lang="fr-FR" altLang="en-US" sz="2800" dirty="0">
                <a:solidFill>
                  <a:srgbClr val="323232"/>
                </a:solidFill>
                <a:latin typeface="Dagny OT" panose="020B0504020201020104" pitchFamily="34" charset="77"/>
                <a:ea typeface="Helvetica Light" panose="020B0403020202020204" pitchFamily="34" charset="0"/>
                <a:cs typeface="Helvetica Light" panose="020B0403020202020204" pitchFamily="34" charset="0"/>
              </a:rPr>
              <a:t> et la </a:t>
            </a:r>
            <a:r>
              <a:rPr lang="fr-FR" altLang="en-US" sz="2800" b="1" dirty="0">
                <a:solidFill>
                  <a:srgbClr val="323232"/>
                </a:solidFill>
                <a:latin typeface="Dagny OT" panose="020B0504020201020104" pitchFamily="34" charset="77"/>
                <a:ea typeface="Helvetica Light" panose="020B0403020202020204" pitchFamily="34" charset="0"/>
                <a:cs typeface="Helvetica Light" panose="020B0403020202020204" pitchFamily="34" charset="0"/>
              </a:rPr>
              <a:t>traduction</a:t>
            </a:r>
            <a:r>
              <a:rPr lang="fr-FR" altLang="en-US" sz="2800" dirty="0">
                <a:solidFill>
                  <a:srgbClr val="323232"/>
                </a:solidFill>
                <a:latin typeface="Dagny OT" panose="020B0504020201020104" pitchFamily="34" charset="77"/>
                <a:ea typeface="Helvetica Light" panose="020B0403020202020204" pitchFamily="34" charset="0"/>
                <a:cs typeface="Helvetica Light" panose="020B0403020202020204" pitchFamily="34" charset="0"/>
              </a:rPr>
              <a:t> d'objets du monde réel en variables de modèle.</a:t>
            </a:r>
            <a:endParaRPr lang="en-US" altLang="en-US" sz="2800" dirty="0">
              <a:solidFill>
                <a:srgbClr val="323232"/>
              </a:solidFill>
              <a:latin typeface="Dagny OT" panose="020B0504020201020104" pitchFamily="34" charset="77"/>
              <a:ea typeface="Helvetica Light" panose="020B0403020202020204" pitchFamily="34" charset="0"/>
              <a:cs typeface="Helvetica Light" panose="020B0403020202020204" pitchFamily="34" charset="0"/>
            </a:endParaRPr>
          </a:p>
        </p:txBody>
      </p:sp>
      <p:pic>
        <p:nvPicPr>
          <p:cNvPr id="63491" name="Picture 2">
            <a:extLst>
              <a:ext uri="{FF2B5EF4-FFF2-40B4-BE49-F238E27FC236}">
                <a16:creationId xmlns:a16="http://schemas.microsoft.com/office/drawing/2014/main" id="{C559A2D8-A4D0-FA41-BBC4-25550CA40F05}"/>
              </a:ext>
            </a:extLst>
          </p:cNvPr>
          <p:cNvPicPr>
            <a:picLocks noGrp="1" noChangeAspect="1" noChangeArrowheads="1"/>
          </p:cNvPicPr>
          <p:nvPr>
            <p:ph idx="4294967295"/>
          </p:nvPr>
        </p:nvPicPr>
        <p:blipFill>
          <a:blip r:embed="rId2">
            <a:extLst>
              <a:ext uri="{28A0092B-C50C-407E-A947-70E740481C1C}">
                <a14:useLocalDpi xmlns:a14="http://schemas.microsoft.com/office/drawing/2010/main" val="0"/>
              </a:ext>
            </a:extLst>
          </a:blip>
          <a:srcRect/>
          <a:stretch>
            <a:fillRect/>
          </a:stretch>
        </p:blipFill>
        <p:spPr>
          <a:xfrm>
            <a:off x="1169988" y="947738"/>
            <a:ext cx="9559925" cy="4779962"/>
          </a:xfrm>
          <a:noFill/>
        </p:spPr>
      </p:pic>
      <p:sp>
        <p:nvSpPr>
          <p:cNvPr id="63492" name="TextBox 2">
            <a:extLst>
              <a:ext uri="{FF2B5EF4-FFF2-40B4-BE49-F238E27FC236}">
                <a16:creationId xmlns:a16="http://schemas.microsoft.com/office/drawing/2014/main" id="{6425D8FC-7C82-1747-9C16-56BAF2428F8A}"/>
              </a:ext>
            </a:extLst>
          </p:cNvPr>
          <p:cNvSpPr txBox="1">
            <a:spLocks noChangeArrowheads="1"/>
          </p:cNvSpPr>
          <p:nvPr/>
        </p:nvSpPr>
        <p:spPr bwMode="auto">
          <a:xfrm>
            <a:off x="2105025" y="877888"/>
            <a:ext cx="3349625" cy="523875"/>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eaLnBrk="1" hangingPunct="1"/>
            <a:r>
              <a:rPr lang="en-US" altLang="en-US" sz="2800" b="1">
                <a:solidFill>
                  <a:srgbClr val="323232"/>
                </a:solidFill>
                <a:latin typeface="Dagny OT" panose="020B0504020201020104" pitchFamily="34" charset="77"/>
                <a:ea typeface="Helvetica Light" panose="020B0403020202020204" pitchFamily="34" charset="0"/>
                <a:cs typeface="Helvetica Light" panose="020B0403020202020204" pitchFamily="34" charset="0"/>
              </a:rPr>
              <a:t>Le monde réel</a:t>
            </a:r>
          </a:p>
        </p:txBody>
      </p:sp>
      <p:sp>
        <p:nvSpPr>
          <p:cNvPr id="63493" name="TextBox 7">
            <a:extLst>
              <a:ext uri="{FF2B5EF4-FFF2-40B4-BE49-F238E27FC236}">
                <a16:creationId xmlns:a16="http://schemas.microsoft.com/office/drawing/2014/main" id="{83C04DC8-527D-0641-A90C-858FE478BBE4}"/>
              </a:ext>
            </a:extLst>
          </p:cNvPr>
          <p:cNvSpPr txBox="1">
            <a:spLocks noChangeArrowheads="1"/>
          </p:cNvSpPr>
          <p:nvPr/>
        </p:nvSpPr>
        <p:spPr bwMode="auto">
          <a:xfrm>
            <a:off x="7381875" y="947738"/>
            <a:ext cx="2166938" cy="522287"/>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eaLnBrk="1" hangingPunct="1"/>
            <a:r>
              <a:rPr lang="en-US" altLang="en-US" sz="2800" b="1">
                <a:solidFill>
                  <a:srgbClr val="323232"/>
                </a:solidFill>
                <a:latin typeface="Dagny OT" panose="020B0504020201020104" pitchFamily="34" charset="77"/>
                <a:ea typeface="Helvetica Light" panose="020B0403020202020204" pitchFamily="34" charset="0"/>
                <a:cs typeface="Helvetica Light" panose="020B0403020202020204" pitchFamily="34" charset="0"/>
              </a:rPr>
              <a:t>Modèle</a:t>
            </a:r>
          </a:p>
        </p:txBody>
      </p:sp>
      <p:sp>
        <p:nvSpPr>
          <p:cNvPr id="63494" name="TextBox 8">
            <a:extLst>
              <a:ext uri="{FF2B5EF4-FFF2-40B4-BE49-F238E27FC236}">
                <a16:creationId xmlns:a16="http://schemas.microsoft.com/office/drawing/2014/main" id="{4EC0617C-897A-444C-8511-C69350BDFBC8}"/>
              </a:ext>
            </a:extLst>
          </p:cNvPr>
          <p:cNvSpPr txBox="1">
            <a:spLocks noChangeArrowheads="1"/>
          </p:cNvSpPr>
          <p:nvPr/>
        </p:nvSpPr>
        <p:spPr bwMode="auto">
          <a:xfrm>
            <a:off x="5070475" y="2651125"/>
            <a:ext cx="2092325" cy="523875"/>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eaLnBrk="1" hangingPunct="1"/>
            <a:r>
              <a:rPr lang="en-US" altLang="en-US" sz="2800" b="1">
                <a:solidFill>
                  <a:srgbClr val="323232"/>
                </a:solidFill>
                <a:latin typeface="Dagny OT" panose="020B0504020201020104" pitchFamily="34" charset="77"/>
              </a:rPr>
              <a:t>Théorie</a:t>
            </a:r>
          </a:p>
        </p:txBody>
      </p:sp>
      <p:pic>
        <p:nvPicPr>
          <p:cNvPr id="63495" name="Picture 4">
            <a:extLst>
              <a:ext uri="{FF2B5EF4-FFF2-40B4-BE49-F238E27FC236}">
                <a16:creationId xmlns:a16="http://schemas.microsoft.com/office/drawing/2014/main" id="{13F3B8A2-7377-AF42-9B18-7246CA3CA0F5}"/>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069138" y="1546225"/>
            <a:ext cx="3754437" cy="420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3496" name="TextBox 5">
            <a:extLst>
              <a:ext uri="{FF2B5EF4-FFF2-40B4-BE49-F238E27FC236}">
                <a16:creationId xmlns:a16="http://schemas.microsoft.com/office/drawing/2014/main" id="{1E70082F-4F8A-BC4A-8027-CFD1FF7218B8}"/>
              </a:ext>
            </a:extLst>
          </p:cNvPr>
          <p:cNvSpPr txBox="1">
            <a:spLocks noChangeArrowheads="1"/>
          </p:cNvSpPr>
          <p:nvPr/>
        </p:nvSpPr>
        <p:spPr bwMode="auto">
          <a:xfrm>
            <a:off x="6318250" y="3175"/>
            <a:ext cx="5873750"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r" eaLnBrk="1" hangingPunct="1"/>
            <a:r>
              <a:rPr lang="en-US" altLang="en-US" sz="1400">
                <a:solidFill>
                  <a:schemeClr val="tx2"/>
                </a:solidFill>
                <a:latin typeface="Dagny OT" panose="020B0504020201020104" pitchFamily="34" charset="77"/>
              </a:rPr>
              <a:t>[</a:t>
            </a:r>
            <a:r>
              <a:rPr lang="en-US" altLang="en-US" sz="1400">
                <a:latin typeface="Dagny OT" panose="020B0504020201020104" pitchFamily="34" charset="77"/>
                <a:hlinkClick r:id="rId4"/>
              </a:rPr>
              <a:t>http://dailycatdrawings.tumblr.com</a:t>
            </a:r>
            <a:r>
              <a:rPr lang="en-US" altLang="en-US" sz="1400">
                <a:solidFill>
                  <a:schemeClr val="tx2"/>
                </a:solidFill>
                <a:latin typeface="Dagny OT" panose="020B0504020201020104" pitchFamily="34" charset="77"/>
              </a:rPr>
              <a:t>; #309]</a:t>
            </a:r>
          </a:p>
        </p:txBody>
      </p:sp>
    </p:spTree>
  </p:cSld>
  <p:clrMapOvr>
    <a:masterClrMapping/>
  </p:clrMapOvr>
  <p:transition spd="med">
    <p:fade/>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Title 3">
            <a:extLst>
              <a:ext uri="{FF2B5EF4-FFF2-40B4-BE49-F238E27FC236}">
                <a16:creationId xmlns:a16="http://schemas.microsoft.com/office/drawing/2014/main" id="{5C57F763-D160-D940-AC91-84AD0AE3666D}"/>
              </a:ext>
            </a:extLst>
          </p:cNvPr>
          <p:cNvSpPr>
            <a:spLocks noGrp="1"/>
          </p:cNvSpPr>
          <p:nvPr>
            <p:ph type="title"/>
          </p:nvPr>
        </p:nvSpPr>
        <p:spPr/>
        <p:txBody>
          <a:bodyPr/>
          <a:lstStyle/>
          <a:p>
            <a:pPr eaLnBrk="1" hangingPunct="1"/>
            <a:r>
              <a:rPr lang="en-US" altLang="en-US" b="1"/>
              <a:t>LES MODÈLES EN GÉNÉRAL</a:t>
            </a:r>
          </a:p>
        </p:txBody>
      </p:sp>
      <p:sp>
        <p:nvSpPr>
          <p:cNvPr id="64515" name="Content Placeholder 2">
            <a:extLst>
              <a:ext uri="{FF2B5EF4-FFF2-40B4-BE49-F238E27FC236}">
                <a16:creationId xmlns:a16="http://schemas.microsoft.com/office/drawing/2014/main" id="{2D5043C5-3156-5946-AD81-81425C70C217}"/>
              </a:ext>
            </a:extLst>
          </p:cNvPr>
          <p:cNvSpPr>
            <a:spLocks noGrp="1"/>
          </p:cNvSpPr>
          <p:nvPr>
            <p:ph idx="1"/>
          </p:nvPr>
        </p:nvSpPr>
        <p:spPr/>
        <p:txBody>
          <a:bodyPr/>
          <a:lstStyle/>
          <a:p>
            <a:pPr marL="0" indent="0" algn="just" eaLnBrk="1" hangingPunct="1">
              <a:lnSpc>
                <a:spcPct val="100000"/>
              </a:lnSpc>
              <a:buFont typeface="Franklin Gothic Book" panose="020B0503020102020204" pitchFamily="34" charset="0"/>
              <a:buNone/>
            </a:pPr>
            <a:r>
              <a:rPr lang="fr-FR" altLang="en-US" sz="2400" b="1" dirty="0">
                <a:latin typeface="Dagny OT" panose="020B0504020201020104" pitchFamily="34" charset="77"/>
              </a:rPr>
              <a:t>Modélisation des premiers principes</a:t>
            </a:r>
          </a:p>
          <a:p>
            <a:pPr lvl="1" algn="just" eaLnBrk="1" hangingPunct="1">
              <a:lnSpc>
                <a:spcPct val="100000"/>
              </a:lnSpc>
              <a:buFont typeface="Wingdings" pitchFamily="2" charset="2"/>
              <a:buChar char="§"/>
            </a:pPr>
            <a:r>
              <a:rPr lang="fr-FR" altLang="en-US" i="0" dirty="0">
                <a:latin typeface="Dagny OT" panose="020B0504020201020104" pitchFamily="34" charset="77"/>
              </a:rPr>
              <a:t>examiner un système</a:t>
            </a:r>
          </a:p>
          <a:p>
            <a:pPr lvl="1" algn="just" eaLnBrk="1" hangingPunct="1">
              <a:lnSpc>
                <a:spcPct val="100000"/>
              </a:lnSpc>
              <a:buFont typeface="Wingdings" pitchFamily="2" charset="2"/>
              <a:buChar char="§"/>
            </a:pPr>
            <a:r>
              <a:rPr lang="fr-FR" altLang="en-US" i="0" dirty="0">
                <a:latin typeface="Dagny OT" panose="020B0504020201020104" pitchFamily="34" charset="77"/>
              </a:rPr>
              <a:t>écrire un ensemble de règles/équations qui décrivent l'essence du système</a:t>
            </a:r>
          </a:p>
          <a:p>
            <a:pPr lvl="1" algn="just" eaLnBrk="1" hangingPunct="1">
              <a:lnSpc>
                <a:spcPct val="100000"/>
              </a:lnSpc>
              <a:buFont typeface="Wingdings" pitchFamily="2" charset="2"/>
              <a:buChar char="§"/>
            </a:pPr>
            <a:r>
              <a:rPr lang="fr-FR" altLang="en-US" i="0" dirty="0">
                <a:latin typeface="Dagny OT" panose="020B0504020201020104" pitchFamily="34" charset="77"/>
              </a:rPr>
              <a:t>ignorer les détails compliqués qui sont "moins" importants. </a:t>
            </a:r>
            <a:endParaRPr lang="fr-FR" altLang="en-US" b="1" i="0" dirty="0">
              <a:latin typeface="Dagny OT" panose="020B0504020201020104" pitchFamily="34" charset="77"/>
            </a:endParaRPr>
          </a:p>
          <a:p>
            <a:pPr marL="0" indent="0" algn="just" eaLnBrk="1" hangingPunct="1">
              <a:lnSpc>
                <a:spcPct val="100000"/>
              </a:lnSpc>
              <a:buFont typeface="Franklin Gothic Book" panose="020B0503020102020204" pitchFamily="34" charset="0"/>
              <a:buNone/>
            </a:pPr>
            <a:endParaRPr lang="fr-FR" altLang="en-US" sz="500" b="1" dirty="0">
              <a:latin typeface="Dagny OT" panose="020B0504020201020104" pitchFamily="34" charset="77"/>
            </a:endParaRPr>
          </a:p>
          <a:p>
            <a:pPr marL="0" indent="0" algn="just" eaLnBrk="1" hangingPunct="1">
              <a:lnSpc>
                <a:spcPct val="100000"/>
              </a:lnSpc>
              <a:buFont typeface="Franklin Gothic Book" panose="020B0503020102020204" pitchFamily="34" charset="0"/>
              <a:buNone/>
            </a:pPr>
            <a:r>
              <a:rPr lang="fr-FR" altLang="en-US" sz="2400" b="1" dirty="0">
                <a:latin typeface="Dagny OT" panose="020B0504020201020104" pitchFamily="34" charset="77"/>
              </a:rPr>
              <a:t>Modélisation statistique</a:t>
            </a:r>
          </a:p>
          <a:p>
            <a:pPr lvl="1" algn="just" eaLnBrk="1" hangingPunct="1">
              <a:lnSpc>
                <a:spcPct val="100000"/>
              </a:lnSpc>
              <a:buFont typeface="Wingdings" pitchFamily="2" charset="2"/>
              <a:buChar char="§"/>
            </a:pPr>
            <a:r>
              <a:rPr lang="fr-FR" altLang="en-US" i="0" dirty="0">
                <a:latin typeface="Dagny OT" panose="020B0504020201020104" pitchFamily="34" charset="77"/>
              </a:rPr>
              <a:t>généralement un ensemble d'équations avec des paramètres</a:t>
            </a:r>
          </a:p>
          <a:p>
            <a:pPr lvl="1" algn="just" eaLnBrk="1" hangingPunct="1">
              <a:lnSpc>
                <a:spcPct val="100000"/>
              </a:lnSpc>
              <a:buFont typeface="Wingdings" pitchFamily="2" charset="2"/>
              <a:buChar char="§"/>
            </a:pPr>
            <a:r>
              <a:rPr lang="fr-FR" altLang="en-US" i="0" dirty="0">
                <a:latin typeface="Dagny OT" panose="020B0504020201020104" pitchFamily="34" charset="77"/>
              </a:rPr>
              <a:t>les paramètres sont appris (le modèle est "entraîné") en utilisant de multiples observations de données    </a:t>
            </a:r>
          </a:p>
          <a:p>
            <a:pPr lvl="1" algn="just" eaLnBrk="1" hangingPunct="1">
              <a:lnSpc>
                <a:spcPct val="100000"/>
              </a:lnSpc>
              <a:buFont typeface="Wingdings" pitchFamily="2" charset="2"/>
              <a:buChar char="§"/>
            </a:pPr>
            <a:r>
              <a:rPr lang="fr-FR" altLang="en-US" i="0" dirty="0">
                <a:latin typeface="Dagny OT" panose="020B0504020201020104" pitchFamily="34" charset="77"/>
              </a:rPr>
              <a:t>échantillon de données vs. la population</a:t>
            </a:r>
            <a:endParaRPr lang="en-CA" altLang="en-US" i="0" dirty="0">
              <a:latin typeface="Dagny OT" panose="020B0504020201020104" pitchFamily="34" charset="77"/>
            </a:endParaRPr>
          </a:p>
        </p:txBody>
      </p:sp>
    </p:spTree>
  </p:cSld>
  <p:clrMapOvr>
    <a:masterClrMapping/>
  </p:clrMapOvr>
  <p:transition spd="slow">
    <p:split orient="vert"/>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Title 1">
            <a:extLst>
              <a:ext uri="{FF2B5EF4-FFF2-40B4-BE49-F238E27FC236}">
                <a16:creationId xmlns:a16="http://schemas.microsoft.com/office/drawing/2014/main" id="{D0CBC271-6FC1-D44E-959B-D9647CEB07E3}"/>
              </a:ext>
            </a:extLst>
          </p:cNvPr>
          <p:cNvSpPr>
            <a:spLocks noGrp="1"/>
          </p:cNvSpPr>
          <p:nvPr>
            <p:ph type="title"/>
          </p:nvPr>
        </p:nvSpPr>
        <p:spPr/>
        <p:txBody>
          <a:bodyPr/>
          <a:lstStyle/>
          <a:p>
            <a:pPr eaLnBrk="1" hangingPunct="1"/>
            <a:r>
              <a:rPr lang="en-CA" altLang="en-US" b="1"/>
              <a:t>**HEURISTIQUES DE MODÉLISATION</a:t>
            </a:r>
          </a:p>
        </p:txBody>
      </p:sp>
      <p:sp>
        <p:nvSpPr>
          <p:cNvPr id="3" name="Content Placeholder 2">
            <a:extLst>
              <a:ext uri="{FF2B5EF4-FFF2-40B4-BE49-F238E27FC236}">
                <a16:creationId xmlns:a16="http://schemas.microsoft.com/office/drawing/2014/main" id="{1829E3BB-1F20-A043-904D-43C6D7DAC729}"/>
              </a:ext>
            </a:extLst>
          </p:cNvPr>
          <p:cNvSpPr>
            <a:spLocks noGrp="1"/>
          </p:cNvSpPr>
          <p:nvPr>
            <p:ph idx="1"/>
          </p:nvPr>
        </p:nvSpPr>
        <p:spPr>
          <a:xfrm>
            <a:off x="1371600" y="2286000"/>
            <a:ext cx="10409274" cy="3581400"/>
          </a:xfrm>
        </p:spPr>
        <p:txBody>
          <a:bodyPr/>
          <a:lstStyle/>
          <a:p>
            <a:pPr marL="0" indent="0" algn="just" eaLnBrk="1" hangingPunct="1">
              <a:lnSpc>
                <a:spcPct val="110000"/>
              </a:lnSpc>
              <a:buFont typeface="Franklin Gothic Book" panose="020B0503020102020204" pitchFamily="34" charset="0"/>
              <a:buNone/>
            </a:pPr>
            <a:r>
              <a:rPr lang="fr-FR" altLang="en-US" sz="2200" dirty="0">
                <a:latin typeface="Dagny OT" panose="020B0504020201020104" pitchFamily="34" charset="77"/>
              </a:rPr>
              <a:t>D'une certaine manière, la modélisation est un processus simple (et formel ?), guidé par l'intuition et l'expérience à chaque étape. Les étapes de base de la construction d'un modèle statistique :</a:t>
            </a:r>
          </a:p>
          <a:p>
            <a:pPr marL="0" indent="0" algn="just" eaLnBrk="1" hangingPunct="1">
              <a:lnSpc>
                <a:spcPct val="110000"/>
              </a:lnSpc>
              <a:buFont typeface="Franklin Gothic Book" panose="020B0503020102020204" pitchFamily="34" charset="0"/>
              <a:buNone/>
            </a:pPr>
            <a:r>
              <a:rPr lang="fr-FR" altLang="en-US" b="1" i="0" dirty="0">
                <a:latin typeface="Dagny OT" panose="020B0504020201020104" pitchFamily="34" charset="77"/>
              </a:rPr>
              <a:t>1. Définir les objectifs</a:t>
            </a:r>
          </a:p>
          <a:p>
            <a:pPr marL="531812" lvl="1" indent="0" algn="just" eaLnBrk="1" hangingPunct="1">
              <a:lnSpc>
                <a:spcPct val="110000"/>
              </a:lnSpc>
              <a:buNone/>
            </a:pPr>
            <a:r>
              <a:rPr lang="fr-FR" altLang="en-US" sz="1800" i="0" dirty="0">
                <a:latin typeface="Dagny OT" panose="020B0504020201020104" pitchFamily="34" charset="77"/>
              </a:rPr>
              <a:t>qu'essayons-nous d'atteindre ? </a:t>
            </a:r>
          </a:p>
          <a:p>
            <a:pPr marL="531812" lvl="1" indent="0" algn="just" eaLnBrk="1" hangingPunct="1">
              <a:lnSpc>
                <a:spcPct val="110000"/>
              </a:lnSpc>
              <a:buNone/>
            </a:pPr>
            <a:r>
              <a:rPr lang="fr-FR" altLang="en-US" sz="1800" i="0" dirty="0">
                <a:latin typeface="Dagny OT" panose="020B0504020201020104" pitchFamily="34" charset="77"/>
              </a:rPr>
              <a:t>dans quelles situations le modèle sera-t-il utilisé et quel est le résultat que nous essayons de prédire ?</a:t>
            </a:r>
          </a:p>
          <a:p>
            <a:pPr marL="0" indent="0" algn="just" eaLnBrk="1" hangingPunct="1">
              <a:lnSpc>
                <a:spcPct val="110000"/>
              </a:lnSpc>
              <a:buFont typeface="Franklin Gothic Book" panose="020B0503020102020204" pitchFamily="34" charset="0"/>
              <a:buNone/>
            </a:pPr>
            <a:r>
              <a:rPr lang="fr-FR" altLang="en-US" b="1" i="0" dirty="0">
                <a:latin typeface="Dagny OT" panose="020B0504020201020104" pitchFamily="34" charset="77"/>
              </a:rPr>
              <a:t>2. Collecte des données</a:t>
            </a:r>
          </a:p>
          <a:p>
            <a:pPr marL="531812" lvl="1" indent="0" algn="just" eaLnBrk="1" hangingPunct="1">
              <a:lnSpc>
                <a:spcPct val="110000"/>
              </a:lnSpc>
              <a:buNone/>
            </a:pPr>
            <a:r>
              <a:rPr lang="fr-FR" altLang="en-US" sz="1800" i="0" dirty="0">
                <a:latin typeface="Dagny OT" panose="020B0504020201020104" pitchFamily="34" charset="77"/>
              </a:rPr>
              <a:t>quelles sont les données disponibles ?</a:t>
            </a:r>
          </a:p>
          <a:p>
            <a:pPr marL="531812" lvl="1" indent="0" algn="just" eaLnBrk="1" hangingPunct="1">
              <a:lnSpc>
                <a:spcPct val="110000"/>
              </a:lnSpc>
              <a:buNone/>
            </a:pPr>
            <a:r>
              <a:rPr lang="fr-FR" altLang="en-US" sz="1800" i="0" dirty="0">
                <a:latin typeface="Dagny OT" panose="020B0504020201020104" pitchFamily="34" charset="77"/>
              </a:rPr>
              <a:t>combien d'enregistrements aurons-nous ?</a:t>
            </a:r>
          </a:p>
          <a:p>
            <a:pPr marL="531812" lvl="1" indent="0" algn="just" eaLnBrk="1" hangingPunct="1">
              <a:lnSpc>
                <a:spcPct val="110000"/>
              </a:lnSpc>
              <a:buNone/>
            </a:pPr>
            <a:r>
              <a:rPr lang="fr-FR" altLang="en-US" sz="1800" i="0" dirty="0">
                <a:latin typeface="Dagny OT" panose="020B0504020201020104" pitchFamily="34" charset="77"/>
              </a:rPr>
              <a:t>en général, les modélisateurs veulent le plus de données possible.</a:t>
            </a: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down)">
                                      <p:cBhvr>
                                        <p:cTn id="12" dur="500"/>
                                        <p:tgtEl>
                                          <p:spTgt spid="3">
                                            <p:txEl>
                                              <p:pRg st="1" end="1"/>
                                            </p:txEl>
                                          </p:spTgt>
                                        </p:tgtEl>
                                      </p:cBhvr>
                                    </p:animEffect>
                                  </p:childTnLst>
                                </p:cTn>
                              </p:par>
                              <p:par>
                                <p:cTn id="13" presetID="22" presetClass="entr" presetSubtype="4"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wipe(down)">
                                      <p:cBhvr>
                                        <p:cTn id="15" dur="500"/>
                                        <p:tgtEl>
                                          <p:spTgt spid="3">
                                            <p:txEl>
                                              <p:pRg st="2" end="2"/>
                                            </p:txEl>
                                          </p:spTgt>
                                        </p:tgtEl>
                                      </p:cBhvr>
                                    </p:animEffect>
                                  </p:childTnLst>
                                </p:cTn>
                              </p:par>
                              <p:par>
                                <p:cTn id="16" presetID="22" presetClass="entr" presetSubtype="4"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wipe(down)">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4"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wipe(down)">
                                      <p:cBhvr>
                                        <p:cTn id="23" dur="500"/>
                                        <p:tgtEl>
                                          <p:spTgt spid="3">
                                            <p:txEl>
                                              <p:pRg st="4" end="4"/>
                                            </p:txEl>
                                          </p:spTgt>
                                        </p:tgtEl>
                                      </p:cBhvr>
                                    </p:animEffect>
                                  </p:childTnLst>
                                </p:cTn>
                              </p:par>
                              <p:par>
                                <p:cTn id="24" presetID="22" presetClass="entr" presetSubtype="4"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wipe(down)">
                                      <p:cBhvr>
                                        <p:cTn id="26" dur="500"/>
                                        <p:tgtEl>
                                          <p:spTgt spid="3">
                                            <p:txEl>
                                              <p:pRg st="5" end="5"/>
                                            </p:txEl>
                                          </p:spTgt>
                                        </p:tgtEl>
                                      </p:cBhvr>
                                    </p:animEffect>
                                  </p:childTnLst>
                                </p:cTn>
                              </p:par>
                              <p:par>
                                <p:cTn id="27" presetID="22" presetClass="entr" presetSubtype="4"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wipe(down)">
                                      <p:cBhvr>
                                        <p:cTn id="29" dur="500"/>
                                        <p:tgtEl>
                                          <p:spTgt spid="3">
                                            <p:txEl>
                                              <p:pRg st="6" end="6"/>
                                            </p:txEl>
                                          </p:spTgt>
                                        </p:tgtEl>
                                      </p:cBhvr>
                                    </p:animEffect>
                                  </p:childTnLst>
                                </p:cTn>
                              </p:par>
                              <p:par>
                                <p:cTn id="30" presetID="22" presetClass="entr" presetSubtype="4"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wipe(down)">
                                      <p:cBhvr>
                                        <p:cTn id="3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Title 1">
            <a:extLst>
              <a:ext uri="{FF2B5EF4-FFF2-40B4-BE49-F238E27FC236}">
                <a16:creationId xmlns:a16="http://schemas.microsoft.com/office/drawing/2014/main" id="{B1466630-3828-0943-895C-F798DB90CA1E}"/>
              </a:ext>
            </a:extLst>
          </p:cNvPr>
          <p:cNvSpPr>
            <a:spLocks noGrp="1"/>
          </p:cNvSpPr>
          <p:nvPr>
            <p:ph type="title"/>
          </p:nvPr>
        </p:nvSpPr>
        <p:spPr/>
        <p:txBody>
          <a:bodyPr/>
          <a:lstStyle/>
          <a:p>
            <a:pPr eaLnBrk="1" hangingPunct="1"/>
            <a:r>
              <a:rPr lang="en-CA" altLang="en-US" b="1"/>
              <a:t>**HEURISTIQUES DE MODÉLISATION</a:t>
            </a:r>
          </a:p>
        </p:txBody>
      </p:sp>
      <p:sp>
        <p:nvSpPr>
          <p:cNvPr id="3" name="Content Placeholder 2">
            <a:extLst>
              <a:ext uri="{FF2B5EF4-FFF2-40B4-BE49-F238E27FC236}">
                <a16:creationId xmlns:a16="http://schemas.microsoft.com/office/drawing/2014/main" id="{A28BA6AC-8714-0543-B6D2-9776E697C684}"/>
              </a:ext>
            </a:extLst>
          </p:cNvPr>
          <p:cNvSpPr>
            <a:spLocks noGrp="1"/>
          </p:cNvSpPr>
          <p:nvPr>
            <p:ph idx="1"/>
          </p:nvPr>
        </p:nvSpPr>
        <p:spPr>
          <a:xfrm>
            <a:off x="1371600" y="2286000"/>
            <a:ext cx="9835116" cy="3581400"/>
          </a:xfrm>
        </p:spPr>
        <p:txBody>
          <a:bodyPr/>
          <a:lstStyle/>
          <a:p>
            <a:pPr marL="0" indent="0" algn="just" eaLnBrk="1" hangingPunct="1">
              <a:lnSpc>
                <a:spcPct val="100000"/>
              </a:lnSpc>
              <a:buFont typeface="Franklin Gothic Book" panose="020B0503020102020204" pitchFamily="34" charset="0"/>
              <a:buNone/>
            </a:pPr>
            <a:r>
              <a:rPr lang="fr-FR" altLang="en-US" sz="2200" dirty="0">
                <a:latin typeface="Dagny OT" panose="020B0504020201020104" pitchFamily="34" charset="77"/>
              </a:rPr>
              <a:t>Étapes de base de la construction d'un modèle statistique : (suite)</a:t>
            </a:r>
          </a:p>
          <a:p>
            <a:pPr marL="0" indent="0" algn="just" eaLnBrk="1" hangingPunct="1">
              <a:lnSpc>
                <a:spcPct val="100000"/>
              </a:lnSpc>
              <a:buFont typeface="Franklin Gothic Book" panose="020B0503020102020204" pitchFamily="34" charset="0"/>
              <a:buNone/>
            </a:pPr>
            <a:r>
              <a:rPr lang="fr-FR" altLang="en-US" b="1" i="0" dirty="0">
                <a:latin typeface="Dagny OT" panose="020B0504020201020104" pitchFamily="34" charset="77"/>
              </a:rPr>
              <a:t>3. Décider de la structure du modèle</a:t>
            </a:r>
          </a:p>
          <a:p>
            <a:pPr marL="531812" lvl="1" indent="0" algn="just" eaLnBrk="1" hangingPunct="1">
              <a:lnSpc>
                <a:spcPct val="100000"/>
              </a:lnSpc>
              <a:buNone/>
            </a:pPr>
            <a:r>
              <a:rPr lang="fr-FR" altLang="en-US" sz="1800" i="0" dirty="0">
                <a:latin typeface="Dagny OT" panose="020B0504020201020104" pitchFamily="34" charset="77"/>
              </a:rPr>
              <a:t>devons-nous exécuter une régression linéaire, une régression logistique ou un modèle non linéaire ? Quel type ?</a:t>
            </a:r>
          </a:p>
          <a:p>
            <a:pPr marL="531812" lvl="1" indent="0" algn="just" eaLnBrk="1" hangingPunct="1">
              <a:lnSpc>
                <a:spcPct val="100000"/>
              </a:lnSpc>
              <a:buNone/>
            </a:pPr>
            <a:r>
              <a:rPr lang="fr-FR" altLang="en-US" sz="1800" i="0" dirty="0">
                <a:latin typeface="Dagny OT" panose="020B0504020201020104" pitchFamily="34" charset="77"/>
              </a:rPr>
              <a:t>le choix de la structure du modèle requiert de l'expérience et une connaissance approfondie des forces et faiblesses de chaque technique</a:t>
            </a:r>
          </a:p>
          <a:p>
            <a:pPr marL="0" indent="0" algn="just" eaLnBrk="1" hangingPunct="1">
              <a:lnSpc>
                <a:spcPct val="100000"/>
              </a:lnSpc>
              <a:buFont typeface="Franklin Gothic Book" panose="020B0503020102020204" pitchFamily="34" charset="0"/>
              <a:buNone/>
            </a:pPr>
            <a:r>
              <a:rPr lang="fr-FR" altLang="en-US" b="1" i="0" dirty="0">
                <a:latin typeface="Dagny OT" panose="020B0504020201020104" pitchFamily="34" charset="77"/>
              </a:rPr>
              <a:t>4. Préparation des données</a:t>
            </a:r>
          </a:p>
          <a:p>
            <a:pPr marL="531812" lvl="1" indent="0" algn="just" eaLnBrk="1" hangingPunct="1">
              <a:lnSpc>
                <a:spcPct val="100000"/>
              </a:lnSpc>
              <a:buNone/>
            </a:pPr>
            <a:r>
              <a:rPr lang="fr-FR" altLang="en-US" sz="1800" i="0" dirty="0">
                <a:latin typeface="Dagny OT" panose="020B0504020201020104" pitchFamily="34" charset="77"/>
              </a:rPr>
              <a:t>assembler les données sous une forme appropriée pour le modèle</a:t>
            </a:r>
          </a:p>
          <a:p>
            <a:pPr marL="531812" lvl="1" indent="0" algn="just" eaLnBrk="1" hangingPunct="1">
              <a:lnSpc>
                <a:spcPct val="100000"/>
              </a:lnSpc>
              <a:buNone/>
            </a:pPr>
            <a:r>
              <a:rPr lang="fr-FR" altLang="en-US" sz="1800" i="0" dirty="0">
                <a:latin typeface="Dagny OT" panose="020B0504020201020104" pitchFamily="34" charset="77"/>
              </a:rPr>
              <a:t>coder les données en entrées, en utilisant autant que possible des connaissances spécialisées</a:t>
            </a:r>
          </a:p>
          <a:p>
            <a:pPr marL="531812" lvl="1" indent="0" algn="just" eaLnBrk="1" hangingPunct="1">
              <a:lnSpc>
                <a:spcPct val="100000"/>
              </a:lnSpc>
              <a:buNone/>
            </a:pPr>
            <a:r>
              <a:rPr lang="fr-FR" altLang="en-US" sz="1800" i="0" dirty="0">
                <a:latin typeface="Dagny OT" panose="020B0504020201020104" pitchFamily="34" charset="77"/>
              </a:rPr>
              <a:t>séparer les données en ensembles de formation, de test et de validation souhaités</a:t>
            </a:r>
            <a:endParaRPr lang="en-CA" altLang="en-US" sz="1800" i="0" dirty="0">
              <a:latin typeface="Dagny OT" panose="020B0504020201020104" pitchFamily="34" charset="77"/>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down)">
                                      <p:cBhvr>
                                        <p:cTn id="12" dur="500"/>
                                        <p:tgtEl>
                                          <p:spTgt spid="3">
                                            <p:txEl>
                                              <p:pRg st="1" end="1"/>
                                            </p:txEl>
                                          </p:spTgt>
                                        </p:tgtEl>
                                      </p:cBhvr>
                                    </p:animEffect>
                                  </p:childTnLst>
                                </p:cTn>
                              </p:par>
                              <p:par>
                                <p:cTn id="13" presetID="22" presetClass="entr" presetSubtype="4"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wipe(down)">
                                      <p:cBhvr>
                                        <p:cTn id="15" dur="500"/>
                                        <p:tgtEl>
                                          <p:spTgt spid="3">
                                            <p:txEl>
                                              <p:pRg st="2" end="2"/>
                                            </p:txEl>
                                          </p:spTgt>
                                        </p:tgtEl>
                                      </p:cBhvr>
                                    </p:animEffect>
                                  </p:childTnLst>
                                </p:cTn>
                              </p:par>
                              <p:par>
                                <p:cTn id="16" presetID="22" presetClass="entr" presetSubtype="4"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wipe(down)">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4"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wipe(down)">
                                      <p:cBhvr>
                                        <p:cTn id="23" dur="500"/>
                                        <p:tgtEl>
                                          <p:spTgt spid="3">
                                            <p:txEl>
                                              <p:pRg st="4" end="4"/>
                                            </p:txEl>
                                          </p:spTgt>
                                        </p:tgtEl>
                                      </p:cBhvr>
                                    </p:animEffect>
                                  </p:childTnLst>
                                </p:cTn>
                              </p:par>
                              <p:par>
                                <p:cTn id="24" presetID="22" presetClass="entr" presetSubtype="4"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wipe(down)">
                                      <p:cBhvr>
                                        <p:cTn id="26" dur="500"/>
                                        <p:tgtEl>
                                          <p:spTgt spid="3">
                                            <p:txEl>
                                              <p:pRg st="5" end="5"/>
                                            </p:txEl>
                                          </p:spTgt>
                                        </p:tgtEl>
                                      </p:cBhvr>
                                    </p:animEffect>
                                  </p:childTnLst>
                                </p:cTn>
                              </p:par>
                              <p:par>
                                <p:cTn id="27" presetID="22" presetClass="entr" presetSubtype="4"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wipe(down)">
                                      <p:cBhvr>
                                        <p:cTn id="29" dur="500"/>
                                        <p:tgtEl>
                                          <p:spTgt spid="3">
                                            <p:txEl>
                                              <p:pRg st="6" end="6"/>
                                            </p:txEl>
                                          </p:spTgt>
                                        </p:tgtEl>
                                      </p:cBhvr>
                                    </p:animEffect>
                                  </p:childTnLst>
                                </p:cTn>
                              </p:par>
                              <p:par>
                                <p:cTn id="30" presetID="22" presetClass="entr" presetSubtype="4"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wipe(down)">
                                      <p:cBhvr>
                                        <p:cTn id="3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Title 1">
            <a:extLst>
              <a:ext uri="{FF2B5EF4-FFF2-40B4-BE49-F238E27FC236}">
                <a16:creationId xmlns:a16="http://schemas.microsoft.com/office/drawing/2014/main" id="{350FFCB2-D8FA-7D4D-8E31-AE2B1B76DF76}"/>
              </a:ext>
            </a:extLst>
          </p:cNvPr>
          <p:cNvSpPr>
            <a:spLocks noGrp="1"/>
          </p:cNvSpPr>
          <p:nvPr>
            <p:ph type="title"/>
          </p:nvPr>
        </p:nvSpPr>
        <p:spPr/>
        <p:txBody>
          <a:bodyPr/>
          <a:lstStyle/>
          <a:p>
            <a:pPr eaLnBrk="1" hangingPunct="1"/>
            <a:r>
              <a:rPr lang="en-CA" altLang="en-US" b="1"/>
              <a:t>**HEURISTIQUES DE MODÉLISATION</a:t>
            </a:r>
          </a:p>
        </p:txBody>
      </p:sp>
      <p:sp>
        <p:nvSpPr>
          <p:cNvPr id="3" name="Content Placeholder 2">
            <a:extLst>
              <a:ext uri="{FF2B5EF4-FFF2-40B4-BE49-F238E27FC236}">
                <a16:creationId xmlns:a16="http://schemas.microsoft.com/office/drawing/2014/main" id="{1C8BBF26-41DF-4D07-8DEC-2FFDCAD3BBB5}"/>
              </a:ext>
            </a:extLst>
          </p:cNvPr>
          <p:cNvSpPr>
            <a:spLocks noGrp="1"/>
          </p:cNvSpPr>
          <p:nvPr>
            <p:ph idx="1"/>
          </p:nvPr>
        </p:nvSpPr>
        <p:spPr>
          <a:xfrm>
            <a:off x="1371600" y="2286000"/>
            <a:ext cx="10324214" cy="3581400"/>
          </a:xfrm>
        </p:spPr>
        <p:txBody>
          <a:bodyPr rtlCol="0">
            <a:normAutofit fontScale="85000" lnSpcReduction="10000"/>
          </a:bodyPr>
          <a:lstStyle/>
          <a:p>
            <a:pPr marL="0" indent="0" algn="just" eaLnBrk="1" hangingPunct="1">
              <a:lnSpc>
                <a:spcPct val="100000"/>
              </a:lnSpc>
              <a:buFont typeface="Franklin Gothic Book" panose="020B0503020102020204" pitchFamily="34" charset="0"/>
              <a:buNone/>
              <a:defRPr/>
            </a:pPr>
            <a:r>
              <a:rPr lang="fr-FR" altLang="en-US" sz="2600" dirty="0">
                <a:latin typeface="Dagny OT" panose="020B0504020201020104"/>
              </a:rPr>
              <a:t>Étapes de base de la construction d'un modèle statistique : (suite)</a:t>
            </a:r>
          </a:p>
          <a:p>
            <a:pPr marL="0" indent="0" algn="just" eaLnBrk="1" hangingPunct="1">
              <a:lnSpc>
                <a:spcPct val="100000"/>
              </a:lnSpc>
              <a:buFont typeface="Franklin Gothic Book" panose="020B0503020102020204" pitchFamily="34" charset="0"/>
              <a:buNone/>
              <a:defRPr/>
            </a:pPr>
            <a:r>
              <a:rPr lang="fr-FR" sz="2600" b="1" dirty="0">
                <a:latin typeface="Dagny OT" panose="020B0504020201020104" pitchFamily="34" charset="0"/>
              </a:rPr>
              <a:t>5. Sélection et élimination des caractéristiques</a:t>
            </a:r>
          </a:p>
          <a:p>
            <a:pPr marL="530352" lvl="1" indent="0" eaLnBrk="1" fontAlgn="auto" hangingPunct="1">
              <a:lnSpc>
                <a:spcPct val="110000"/>
              </a:lnSpc>
              <a:buNone/>
              <a:defRPr/>
            </a:pPr>
            <a:r>
              <a:rPr lang="fr-FR" i="0" dirty="0">
                <a:latin typeface="Dagny OT" panose="020B0504020201020104" pitchFamily="34" charset="0"/>
              </a:rPr>
              <a:t>les variables sont examinées pour l'importance du modèle et sélectionnées ou éliminées</a:t>
            </a:r>
          </a:p>
          <a:p>
            <a:pPr marL="530352" lvl="1" indent="0" eaLnBrk="1" fontAlgn="auto" hangingPunct="1">
              <a:lnSpc>
                <a:spcPct val="110000"/>
              </a:lnSpc>
              <a:buNone/>
              <a:defRPr/>
            </a:pPr>
            <a:r>
              <a:rPr lang="fr-FR" i="0" dirty="0">
                <a:latin typeface="Dagny OT" panose="020B0504020201020104" pitchFamily="34" charset="0"/>
              </a:rPr>
              <a:t>une liste de variables candidates appropriées est classée par ordre d'importance</a:t>
            </a:r>
          </a:p>
          <a:p>
            <a:pPr marL="0" indent="0" eaLnBrk="1" fontAlgn="auto" hangingPunct="1">
              <a:lnSpc>
                <a:spcPct val="110000"/>
              </a:lnSpc>
              <a:buFont typeface="Franklin Gothic Book" panose="020B0503020102020204" pitchFamily="34" charset="0"/>
              <a:buNone/>
              <a:defRPr/>
            </a:pPr>
            <a:r>
              <a:rPr lang="fr-FR" sz="2600" b="1" dirty="0">
                <a:latin typeface="Dagny OT" panose="020B0504020201020104" pitchFamily="34" charset="0"/>
              </a:rPr>
              <a:t>6. Construction des modèles candidats</a:t>
            </a:r>
          </a:p>
          <a:p>
            <a:pPr marL="531812" lvl="1" indent="0" eaLnBrk="1" fontAlgn="auto" hangingPunct="1">
              <a:lnSpc>
                <a:spcPct val="110000"/>
              </a:lnSpc>
              <a:buNone/>
              <a:defRPr/>
            </a:pPr>
            <a:r>
              <a:rPr lang="fr-FR" i="0" dirty="0">
                <a:latin typeface="Dagny OT" panose="020B0504020201020104" pitchFamily="34" charset="0"/>
              </a:rPr>
              <a:t>commencer par des modèles de base et essayer de les améliorer en utilisant des modèles plus complexes </a:t>
            </a:r>
          </a:p>
          <a:p>
            <a:pPr marL="530352" lvl="1" indent="0" eaLnBrk="1" fontAlgn="auto" hangingPunct="1">
              <a:lnSpc>
                <a:spcPct val="110000"/>
              </a:lnSpc>
              <a:buNone/>
              <a:defRPr/>
            </a:pPr>
            <a:r>
              <a:rPr lang="fr-FR" i="0" dirty="0">
                <a:latin typeface="Dagny OT" panose="020B0504020201020104" pitchFamily="34" charset="0"/>
              </a:rPr>
              <a:t>garder à l'esprit l'environnement dans lequel le modèle sera mis en œuvre</a:t>
            </a:r>
          </a:p>
          <a:p>
            <a:pPr marL="0" indent="-1460" eaLnBrk="1" fontAlgn="auto" hangingPunct="1">
              <a:lnSpc>
                <a:spcPct val="110000"/>
              </a:lnSpc>
              <a:buFont typeface="Franklin Gothic Book" panose="020B0503020102020204" pitchFamily="34" charset="0"/>
              <a:buNone/>
              <a:defRPr/>
            </a:pPr>
            <a:r>
              <a:rPr lang="fr-FR" sz="2600" b="1" dirty="0">
                <a:latin typeface="Dagny OT" panose="020B0504020201020104" pitchFamily="34" charset="0"/>
              </a:rPr>
              <a:t>7. Finalisation du modèle</a:t>
            </a:r>
          </a:p>
          <a:p>
            <a:pPr marL="530352" lvl="1" indent="0" eaLnBrk="1" fontAlgn="auto" hangingPunct="1">
              <a:lnSpc>
                <a:spcPct val="110000"/>
              </a:lnSpc>
              <a:buNone/>
              <a:defRPr/>
            </a:pPr>
            <a:r>
              <a:rPr lang="fr-FR" i="0" dirty="0">
                <a:latin typeface="Dagny OT" panose="020B0504020201020104" pitchFamily="34" charset="0"/>
              </a:rPr>
              <a:t>sélectionner parmi les candidats le modèle le plus approprié à mettre en œuvre.</a:t>
            </a:r>
          </a:p>
          <a:p>
            <a:pPr marL="0" indent="-1460" eaLnBrk="1" fontAlgn="auto" hangingPunct="1">
              <a:lnSpc>
                <a:spcPct val="110000"/>
              </a:lnSpc>
              <a:buFont typeface="Franklin Gothic Book" panose="020B0503020102020204" pitchFamily="34" charset="0"/>
              <a:buNone/>
              <a:defRPr/>
            </a:pPr>
            <a:r>
              <a:rPr lang="fr-FR" sz="2600" b="1" dirty="0">
                <a:latin typeface="Dagny OT" panose="020B0504020201020104" pitchFamily="34" charset="0"/>
              </a:rPr>
              <a:t>8. Mise en œuvre et suivi</a:t>
            </a:r>
          </a:p>
          <a:p>
            <a:pPr marL="530352" lvl="1" indent="0" eaLnBrk="1" fontAlgn="auto" hangingPunct="1">
              <a:lnSpc>
                <a:spcPct val="110000"/>
              </a:lnSpc>
              <a:buNone/>
              <a:defRPr/>
            </a:pPr>
            <a:r>
              <a:rPr lang="fr-FR" i="0" dirty="0">
                <a:latin typeface="Dagny OT" panose="020B0504020201020104" pitchFamily="34" charset="0"/>
              </a:rPr>
              <a:t>intégrer le modèle dans le processus du système nécessaire ; mettre en place des étapes de suivi pour examiner les performances du modèle.</a:t>
            </a:r>
            <a:endParaRPr lang="en-CA" sz="1600" dirty="0">
              <a:latin typeface="Dagny OT" panose="020B0504020201020104" pitchFamily="34" charset="0"/>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down)">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Title 1">
            <a:extLst>
              <a:ext uri="{FF2B5EF4-FFF2-40B4-BE49-F238E27FC236}">
                <a16:creationId xmlns:a16="http://schemas.microsoft.com/office/drawing/2014/main" id="{0CF9E536-D8F0-0744-9B2D-75D6856B8605}"/>
              </a:ext>
            </a:extLst>
          </p:cNvPr>
          <p:cNvSpPr>
            <a:spLocks noGrp="1"/>
          </p:cNvSpPr>
          <p:nvPr>
            <p:ph type="title"/>
          </p:nvPr>
        </p:nvSpPr>
        <p:spPr/>
        <p:txBody>
          <a:bodyPr/>
          <a:lstStyle/>
          <a:p>
            <a:pPr eaLnBrk="1" hangingPunct="1"/>
            <a:r>
              <a:rPr lang="en-CA" altLang="en-US" b="1"/>
              <a:t>**</a:t>
            </a:r>
            <a:r>
              <a:rPr lang="fr-FR" altLang="en-US" b="1"/>
              <a:t>LES PIÈGES DE LA MODÉLISATION</a:t>
            </a:r>
            <a:endParaRPr lang="en-CA" altLang="en-US" b="1"/>
          </a:p>
        </p:txBody>
      </p:sp>
      <p:sp>
        <p:nvSpPr>
          <p:cNvPr id="3" name="Content Placeholder 2">
            <a:extLst>
              <a:ext uri="{FF2B5EF4-FFF2-40B4-BE49-F238E27FC236}">
                <a16:creationId xmlns:a16="http://schemas.microsoft.com/office/drawing/2014/main" id="{B2617229-FBE6-8849-A463-B9BE53B9A694}"/>
              </a:ext>
            </a:extLst>
          </p:cNvPr>
          <p:cNvSpPr>
            <a:spLocks noGrp="1"/>
          </p:cNvSpPr>
          <p:nvPr>
            <p:ph idx="1"/>
          </p:nvPr>
        </p:nvSpPr>
        <p:spPr>
          <a:xfrm>
            <a:off x="1371600" y="2171700"/>
            <a:ext cx="9601200" cy="4232275"/>
          </a:xfrm>
        </p:spPr>
        <p:txBody>
          <a:bodyPr/>
          <a:lstStyle/>
          <a:p>
            <a:pPr marL="0" indent="0" eaLnBrk="1" hangingPunct="1">
              <a:lnSpc>
                <a:spcPct val="100000"/>
              </a:lnSpc>
              <a:buFont typeface="Franklin Gothic Book" panose="020B0503020102020204" pitchFamily="34" charset="0"/>
              <a:buNone/>
              <a:defRPr/>
            </a:pPr>
            <a:r>
              <a:rPr lang="fr-FR" altLang="en-US" sz="2400" dirty="0">
                <a:latin typeface="Dagny OT" panose="020B0504020201020104"/>
              </a:rPr>
              <a:t>Pièges courants entourant le processus de modélisation :</a:t>
            </a:r>
          </a:p>
          <a:p>
            <a:pPr marL="0" indent="0" eaLnBrk="1" hangingPunct="1">
              <a:lnSpc>
                <a:spcPct val="100000"/>
              </a:lnSpc>
              <a:buFont typeface="Franklin Gothic Book" panose="020B0503020102020204" pitchFamily="34" charset="0"/>
              <a:buNone/>
              <a:defRPr/>
            </a:pPr>
            <a:r>
              <a:rPr lang="en-CA" altLang="en-US" sz="2400" b="1" i="0" dirty="0">
                <a:latin typeface="Dagny OT" panose="020B0504020201020104"/>
              </a:rPr>
              <a:t>1. La </a:t>
            </a:r>
            <a:r>
              <a:rPr lang="en-CA" altLang="en-US" sz="2400" b="1" i="0" dirty="0" err="1">
                <a:latin typeface="Dagny OT" panose="020B0504020201020104"/>
              </a:rPr>
              <a:t>définition</a:t>
            </a:r>
            <a:r>
              <a:rPr lang="en-CA" altLang="en-US" sz="2400" b="1" i="0" dirty="0">
                <a:latin typeface="Dagny OT" panose="020B0504020201020104"/>
              </a:rPr>
              <a:t> des </a:t>
            </a:r>
            <a:r>
              <a:rPr lang="en-CA" altLang="en-US" sz="2400" b="1" i="0" dirty="0" err="1">
                <a:latin typeface="Dagny OT" panose="020B0504020201020104"/>
              </a:rPr>
              <a:t>objectifs</a:t>
            </a:r>
            <a:endParaRPr lang="en-CA" altLang="en-US" sz="2400" b="1" i="0" dirty="0">
              <a:latin typeface="Dagny OT" panose="020B0504020201020104"/>
            </a:endParaRPr>
          </a:p>
          <a:p>
            <a:pPr marL="530225" lvl="1" indent="0" eaLnBrk="1" hangingPunct="1">
              <a:lnSpc>
                <a:spcPct val="100000"/>
              </a:lnSpc>
              <a:buNone/>
              <a:defRPr/>
            </a:pPr>
            <a:r>
              <a:rPr lang="fr-FR" altLang="en-US" sz="1800" i="0" dirty="0">
                <a:latin typeface="Dagny OT" panose="020B0504020201020104"/>
              </a:rPr>
              <a:t>manque de clarté dans la définition du problème</a:t>
            </a:r>
          </a:p>
          <a:p>
            <a:pPr marL="530225" lvl="1" indent="0" eaLnBrk="1" hangingPunct="1">
              <a:lnSpc>
                <a:spcPct val="100000"/>
              </a:lnSpc>
              <a:buNone/>
              <a:defRPr/>
            </a:pPr>
            <a:r>
              <a:rPr lang="fr-FR" altLang="en-US" sz="1800" i="0" dirty="0">
                <a:latin typeface="Dagny OT" panose="020B0504020201020104"/>
              </a:rPr>
              <a:t>manque de compréhension de comment et où le modèle sera utilisé </a:t>
            </a:r>
          </a:p>
          <a:p>
            <a:pPr marL="0" indent="0" eaLnBrk="1" hangingPunct="1">
              <a:lnSpc>
                <a:spcPct val="100000"/>
              </a:lnSpc>
              <a:buNone/>
              <a:defRPr/>
            </a:pPr>
            <a:r>
              <a:rPr lang="fr-FR" altLang="en-US" sz="2400" b="1" i="0" dirty="0">
                <a:latin typeface="Dagny OT" panose="020B0504020201020104"/>
              </a:rPr>
              <a:t>2. </a:t>
            </a:r>
            <a:r>
              <a:rPr lang="en-CA" altLang="en-US" sz="2400" b="1" i="0" dirty="0" err="1">
                <a:latin typeface="Dagny OT" panose="020B0504020201020104"/>
              </a:rPr>
              <a:t>Collecte</a:t>
            </a:r>
            <a:r>
              <a:rPr lang="en-CA" altLang="en-US" sz="2400" b="1" i="0" dirty="0">
                <a:latin typeface="Dagny OT" panose="020B0504020201020104"/>
              </a:rPr>
              <a:t> des </a:t>
            </a:r>
            <a:r>
              <a:rPr lang="en-CA" altLang="en-US" sz="2400" b="1" i="0" dirty="0" err="1">
                <a:latin typeface="Dagny OT" panose="020B0504020201020104"/>
              </a:rPr>
              <a:t>données</a:t>
            </a:r>
            <a:endParaRPr lang="en-CA" altLang="en-US" sz="2400" b="1" i="0" dirty="0">
              <a:latin typeface="Dagny OT" panose="020B0504020201020104"/>
            </a:endParaRPr>
          </a:p>
          <a:p>
            <a:pPr marL="530225" lvl="1" indent="0" eaLnBrk="1" hangingPunct="1">
              <a:lnSpc>
                <a:spcPct val="100000"/>
              </a:lnSpc>
              <a:buNone/>
              <a:defRPr/>
            </a:pPr>
            <a:r>
              <a:rPr lang="fr-FR" altLang="en-US" sz="1800" i="0" dirty="0">
                <a:latin typeface="Dagny OT" panose="020B0504020201020104"/>
              </a:rPr>
              <a:t>utilisation de données trop anciennes ou non pertinentes pour l'avenir</a:t>
            </a:r>
          </a:p>
          <a:p>
            <a:pPr marL="530225" lvl="1" indent="0" eaLnBrk="1" hangingPunct="1">
              <a:lnSpc>
                <a:spcPct val="100000"/>
              </a:lnSpc>
              <a:buNone/>
              <a:defRPr/>
            </a:pPr>
            <a:r>
              <a:rPr lang="fr-FR" altLang="en-US" sz="1800" i="0" dirty="0">
                <a:latin typeface="Dagny OT" panose="020B0504020201020104"/>
              </a:rPr>
              <a:t>ne pas prendre en compte les sources de données supplémentaires ou les ensembles de données clés qui pourraient être disponibles</a:t>
            </a:r>
          </a:p>
          <a:p>
            <a:pPr marL="0" indent="-1587" eaLnBrk="1" hangingPunct="1">
              <a:lnSpc>
                <a:spcPct val="100000"/>
              </a:lnSpc>
              <a:buFont typeface="Franklin Gothic Book" panose="020B0503020102020204" pitchFamily="34" charset="0"/>
              <a:buNone/>
              <a:defRPr/>
            </a:pPr>
            <a:r>
              <a:rPr lang="fr-FR" altLang="en-US" sz="2400" b="1" i="0" dirty="0">
                <a:latin typeface="Dagny OT" panose="020B0504020201020104"/>
              </a:rPr>
              <a:t>3. Décider de la structure du modèle</a:t>
            </a:r>
          </a:p>
          <a:p>
            <a:pPr marL="530225" lvl="1" indent="0" eaLnBrk="1" hangingPunct="1">
              <a:lnSpc>
                <a:spcPct val="100000"/>
              </a:lnSpc>
              <a:buNone/>
              <a:defRPr/>
            </a:pPr>
            <a:r>
              <a:rPr lang="fr-FR" altLang="en-US" sz="1800" i="0" dirty="0">
                <a:latin typeface="Dagny OT" panose="020B0504020201020104"/>
              </a:rPr>
              <a:t>utilisation d'une méthodologie de modélisation qui n'est pas adaptée à la nature des données (tailles, dimensions, bruit...)</a:t>
            </a:r>
            <a:endParaRPr lang="en-CA" altLang="en-US" sz="1800" i="0" dirty="0">
              <a:latin typeface="Dagny OT" panose="020B0504020201020104"/>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down)">
                                      <p:cBhvr>
                                        <p:cTn id="12" dur="500"/>
                                        <p:tgtEl>
                                          <p:spTgt spid="3">
                                            <p:txEl>
                                              <p:pRg st="1" end="1"/>
                                            </p:txEl>
                                          </p:spTgt>
                                        </p:tgtEl>
                                      </p:cBhvr>
                                    </p:animEffect>
                                  </p:childTnLst>
                                </p:cTn>
                              </p:par>
                              <p:par>
                                <p:cTn id="13" presetID="22" presetClass="entr" presetSubtype="4"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wipe(down)">
                                      <p:cBhvr>
                                        <p:cTn id="15" dur="500"/>
                                        <p:tgtEl>
                                          <p:spTgt spid="3">
                                            <p:txEl>
                                              <p:pRg st="2" end="2"/>
                                            </p:txEl>
                                          </p:spTgt>
                                        </p:tgtEl>
                                      </p:cBhvr>
                                    </p:animEffect>
                                  </p:childTnLst>
                                </p:cTn>
                              </p:par>
                              <p:par>
                                <p:cTn id="16" presetID="22" presetClass="entr" presetSubtype="4"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wipe(down)">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4"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wipe(down)">
                                      <p:cBhvr>
                                        <p:cTn id="23" dur="500"/>
                                        <p:tgtEl>
                                          <p:spTgt spid="3">
                                            <p:txEl>
                                              <p:pRg st="4" end="4"/>
                                            </p:txEl>
                                          </p:spTgt>
                                        </p:tgtEl>
                                      </p:cBhvr>
                                    </p:animEffect>
                                  </p:childTnLst>
                                </p:cTn>
                              </p:par>
                              <p:par>
                                <p:cTn id="24" presetID="22" presetClass="entr" presetSubtype="4"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wipe(down)">
                                      <p:cBhvr>
                                        <p:cTn id="26" dur="500"/>
                                        <p:tgtEl>
                                          <p:spTgt spid="3">
                                            <p:txEl>
                                              <p:pRg st="5" end="5"/>
                                            </p:txEl>
                                          </p:spTgt>
                                        </p:tgtEl>
                                      </p:cBhvr>
                                    </p:animEffect>
                                  </p:childTnLst>
                                </p:cTn>
                              </p:par>
                              <p:par>
                                <p:cTn id="27" presetID="22" presetClass="entr" presetSubtype="4"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wipe(down)">
                                      <p:cBhvr>
                                        <p:cTn id="29" dur="500"/>
                                        <p:tgtEl>
                                          <p:spTgt spid="3">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4" fill="hold" grpId="0" nodeType="click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wipe(down)">
                                      <p:cBhvr>
                                        <p:cTn id="34"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Title 1">
            <a:extLst>
              <a:ext uri="{FF2B5EF4-FFF2-40B4-BE49-F238E27FC236}">
                <a16:creationId xmlns:a16="http://schemas.microsoft.com/office/drawing/2014/main" id="{5E6B83F8-66C2-8C4E-B3DC-7E7907B2A41D}"/>
              </a:ext>
            </a:extLst>
          </p:cNvPr>
          <p:cNvSpPr>
            <a:spLocks noGrp="1"/>
          </p:cNvSpPr>
          <p:nvPr>
            <p:ph type="title"/>
          </p:nvPr>
        </p:nvSpPr>
        <p:spPr/>
        <p:txBody>
          <a:bodyPr/>
          <a:lstStyle/>
          <a:p>
            <a:pPr eaLnBrk="1" hangingPunct="1"/>
            <a:r>
              <a:rPr lang="en-CA" altLang="en-US" b="1"/>
              <a:t>**</a:t>
            </a:r>
            <a:r>
              <a:rPr lang="fr-FR" altLang="en-US" b="1"/>
              <a:t>LES PIÈGES DE LA MODÉLISATION</a:t>
            </a:r>
            <a:endParaRPr lang="en-CA" altLang="en-US" b="1"/>
          </a:p>
        </p:txBody>
      </p:sp>
      <p:sp>
        <p:nvSpPr>
          <p:cNvPr id="3" name="Content Placeholder 2">
            <a:extLst>
              <a:ext uri="{FF2B5EF4-FFF2-40B4-BE49-F238E27FC236}">
                <a16:creationId xmlns:a16="http://schemas.microsoft.com/office/drawing/2014/main" id="{3C675FE5-7260-1B49-BFC5-032CA6F93746}"/>
              </a:ext>
            </a:extLst>
          </p:cNvPr>
          <p:cNvSpPr>
            <a:spLocks noGrp="1"/>
          </p:cNvSpPr>
          <p:nvPr>
            <p:ph idx="1"/>
          </p:nvPr>
        </p:nvSpPr>
        <p:spPr>
          <a:xfrm>
            <a:off x="1371600" y="2171700"/>
            <a:ext cx="9601200" cy="4183063"/>
          </a:xfrm>
        </p:spPr>
        <p:txBody>
          <a:bodyPr/>
          <a:lstStyle/>
          <a:p>
            <a:pPr marL="0" indent="0" eaLnBrk="1" hangingPunct="1">
              <a:lnSpc>
                <a:spcPct val="100000"/>
              </a:lnSpc>
              <a:buFont typeface="Franklin Gothic Book" panose="020B0503020102020204" pitchFamily="34" charset="0"/>
              <a:buNone/>
              <a:defRPr/>
            </a:pPr>
            <a:r>
              <a:rPr lang="fr-FR" altLang="en-US" sz="2400" dirty="0">
                <a:latin typeface="Dagny OT" panose="020B0504020201020104"/>
              </a:rPr>
              <a:t>Pièges courants entourant le processus de modélisation : (suite)</a:t>
            </a:r>
          </a:p>
          <a:p>
            <a:pPr marL="0" indent="0" eaLnBrk="1" hangingPunct="1">
              <a:lnSpc>
                <a:spcPct val="100000"/>
              </a:lnSpc>
              <a:buNone/>
              <a:defRPr/>
            </a:pPr>
            <a:r>
              <a:rPr lang="en-CA" altLang="en-US" sz="2400" b="1" i="0" dirty="0">
                <a:latin typeface="Dagny OT" panose="020B0504020201020104"/>
              </a:rPr>
              <a:t>4. </a:t>
            </a:r>
            <a:r>
              <a:rPr lang="en-CA" altLang="en-US" sz="2400" b="1" i="0" dirty="0" err="1">
                <a:latin typeface="Dagny OT" panose="020B0504020201020104"/>
              </a:rPr>
              <a:t>Préparation</a:t>
            </a:r>
            <a:r>
              <a:rPr lang="en-CA" altLang="en-US" sz="2400" b="1" i="0" dirty="0">
                <a:latin typeface="Dagny OT" panose="020B0504020201020104"/>
              </a:rPr>
              <a:t> des </a:t>
            </a:r>
            <a:r>
              <a:rPr lang="en-CA" altLang="en-US" sz="2400" b="1" i="0" dirty="0" err="1">
                <a:latin typeface="Dagny OT" panose="020B0504020201020104"/>
              </a:rPr>
              <a:t>données</a:t>
            </a:r>
            <a:endParaRPr lang="en-CA" altLang="en-US" sz="2400" b="1" i="0" dirty="0">
              <a:latin typeface="Dagny OT" panose="020B0504020201020104"/>
            </a:endParaRPr>
          </a:p>
          <a:p>
            <a:pPr marL="530225" lvl="1" indent="0" eaLnBrk="1" hangingPunct="1">
              <a:lnSpc>
                <a:spcPct val="100000"/>
              </a:lnSpc>
              <a:buNone/>
              <a:defRPr/>
            </a:pPr>
            <a:r>
              <a:rPr lang="fr-FR" altLang="en-US" sz="1800" i="0" dirty="0">
                <a:latin typeface="Dagny OT" panose="020B0504020201020104"/>
              </a:rPr>
              <a:t>ne pas éliminer ou prendre en compte les valeurs aberrantes</a:t>
            </a:r>
          </a:p>
          <a:p>
            <a:pPr marL="530225" lvl="1" indent="0" eaLnBrk="1" hangingPunct="1">
              <a:lnSpc>
                <a:spcPct val="100000"/>
              </a:lnSpc>
              <a:buNone/>
              <a:defRPr/>
            </a:pPr>
            <a:r>
              <a:rPr lang="fr-FR" altLang="en-US" sz="1800" i="0" dirty="0">
                <a:latin typeface="Dagny OT" panose="020B0504020201020104"/>
              </a:rPr>
              <a:t>ne pas mettre correctement les données à l'échelle</a:t>
            </a:r>
          </a:p>
          <a:p>
            <a:pPr marL="530225" lvl="1" indent="0" eaLnBrk="1" hangingPunct="1">
              <a:lnSpc>
                <a:spcPct val="100000"/>
              </a:lnSpc>
              <a:buNone/>
              <a:defRPr/>
            </a:pPr>
            <a:r>
              <a:rPr lang="fr-FR" altLang="en-US" sz="1800" i="0" dirty="0">
                <a:latin typeface="Dagny OT" panose="020B0504020201020104"/>
              </a:rPr>
              <a:t>on n'a pas suffisamment réfléchi à la création de variables expertes spéciales</a:t>
            </a:r>
          </a:p>
          <a:p>
            <a:pPr marL="530225" lvl="1" indent="0" eaLnBrk="1" hangingPunct="1">
              <a:lnSpc>
                <a:spcPct val="100000"/>
              </a:lnSpc>
              <a:buNone/>
              <a:defRPr/>
            </a:pPr>
            <a:r>
              <a:rPr lang="fr-FR" altLang="en-US" sz="1800" i="0" dirty="0">
                <a:latin typeface="Dagny OT" panose="020B0504020201020104"/>
              </a:rPr>
              <a:t>ne pas disposer de données provenant de catégories importantes d'enregistrements</a:t>
            </a:r>
          </a:p>
          <a:p>
            <a:pPr marL="0" indent="-1587" eaLnBrk="1" hangingPunct="1">
              <a:lnSpc>
                <a:spcPct val="100000"/>
              </a:lnSpc>
              <a:buFont typeface="Franklin Gothic Book" panose="020B0503020102020204" pitchFamily="34" charset="0"/>
              <a:buNone/>
              <a:defRPr/>
            </a:pPr>
            <a:r>
              <a:rPr lang="fr-FR" altLang="en-US" sz="2400" b="1" i="0" dirty="0">
                <a:latin typeface="Dagny OT" panose="020B0504020201020104"/>
              </a:rPr>
              <a:t>5. Sélection et élimination des caractéristiques</a:t>
            </a:r>
          </a:p>
          <a:p>
            <a:pPr marL="530225" lvl="1" indent="0" eaLnBrk="1" hangingPunct="1">
              <a:lnSpc>
                <a:spcPct val="100000"/>
              </a:lnSpc>
              <a:buNone/>
              <a:defRPr/>
            </a:pPr>
            <a:r>
              <a:rPr lang="fr-FR" altLang="en-US" sz="1800" i="0" dirty="0">
                <a:latin typeface="Dagny OT" panose="020B0504020201020104"/>
              </a:rPr>
              <a:t>conserver trop de variables, ce qui complique la modélisation, l'interprétation, la mise en œuvre ou la maintenance du modèle</a:t>
            </a:r>
          </a:p>
          <a:p>
            <a:pPr marL="530225" lvl="1" indent="0" eaLnBrk="1" hangingPunct="1">
              <a:lnSpc>
                <a:spcPct val="100000"/>
              </a:lnSpc>
              <a:buNone/>
              <a:defRPr/>
            </a:pPr>
            <a:r>
              <a:rPr lang="fr-FR" altLang="en-US" sz="1800" i="0" dirty="0">
                <a:latin typeface="Dagny OT" panose="020B0504020201020104"/>
              </a:rPr>
              <a:t>trop de confiance dans la simple élimination des variables corrélées</a:t>
            </a: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down)">
                                      <p:cBhvr>
                                        <p:cTn id="12" dur="500"/>
                                        <p:tgtEl>
                                          <p:spTgt spid="3">
                                            <p:txEl>
                                              <p:pRg st="1" end="1"/>
                                            </p:txEl>
                                          </p:spTgt>
                                        </p:tgtEl>
                                      </p:cBhvr>
                                    </p:animEffect>
                                  </p:childTnLst>
                                </p:cTn>
                              </p:par>
                              <p:par>
                                <p:cTn id="13" presetID="22" presetClass="entr" presetSubtype="4"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wipe(down)">
                                      <p:cBhvr>
                                        <p:cTn id="15" dur="500"/>
                                        <p:tgtEl>
                                          <p:spTgt spid="3">
                                            <p:txEl>
                                              <p:pRg st="2" end="2"/>
                                            </p:txEl>
                                          </p:spTgt>
                                        </p:tgtEl>
                                      </p:cBhvr>
                                    </p:animEffect>
                                  </p:childTnLst>
                                </p:cTn>
                              </p:par>
                              <p:par>
                                <p:cTn id="16" presetID="22" presetClass="entr" presetSubtype="4"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wipe(down)">
                                      <p:cBhvr>
                                        <p:cTn id="18" dur="500"/>
                                        <p:tgtEl>
                                          <p:spTgt spid="3">
                                            <p:txEl>
                                              <p:pRg st="3" end="3"/>
                                            </p:txEl>
                                          </p:spTgt>
                                        </p:tgtEl>
                                      </p:cBhvr>
                                    </p:animEffect>
                                  </p:childTnLst>
                                </p:cTn>
                              </p:par>
                              <p:par>
                                <p:cTn id="19" presetID="22" presetClass="entr" presetSubtype="4"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wipe(down)">
                                      <p:cBhvr>
                                        <p:cTn id="21" dur="500"/>
                                        <p:tgtEl>
                                          <p:spTgt spid="3">
                                            <p:txEl>
                                              <p:pRg st="4" end="4"/>
                                            </p:txEl>
                                          </p:spTgt>
                                        </p:tgtEl>
                                      </p:cBhvr>
                                    </p:animEffect>
                                  </p:childTnLst>
                                </p:cTn>
                              </p:par>
                              <p:par>
                                <p:cTn id="22" presetID="22" presetClass="entr" presetSubtype="4"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wipe(down)">
                                      <p:cBhvr>
                                        <p:cTn id="24" dur="500"/>
                                        <p:tgtEl>
                                          <p:spTgt spid="3">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4"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wipe(down)">
                                      <p:cBhvr>
                                        <p:cTn id="29"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Title 1">
            <a:extLst>
              <a:ext uri="{FF2B5EF4-FFF2-40B4-BE49-F238E27FC236}">
                <a16:creationId xmlns:a16="http://schemas.microsoft.com/office/drawing/2014/main" id="{DC46F4A9-CF8F-9C47-A43E-6C1197DF7441}"/>
              </a:ext>
            </a:extLst>
          </p:cNvPr>
          <p:cNvSpPr>
            <a:spLocks noGrp="1"/>
          </p:cNvSpPr>
          <p:nvPr>
            <p:ph type="title"/>
          </p:nvPr>
        </p:nvSpPr>
        <p:spPr/>
        <p:txBody>
          <a:bodyPr/>
          <a:lstStyle/>
          <a:p>
            <a:pPr eaLnBrk="1" hangingPunct="1"/>
            <a:r>
              <a:rPr lang="en-CA" altLang="en-US" b="1"/>
              <a:t>**</a:t>
            </a:r>
            <a:r>
              <a:rPr lang="fr-FR" altLang="en-US" b="1"/>
              <a:t>LES PIÈGES DE LA MODÉLISATION</a:t>
            </a:r>
            <a:endParaRPr lang="en-CA" altLang="en-US" b="1"/>
          </a:p>
        </p:txBody>
      </p:sp>
      <p:sp>
        <p:nvSpPr>
          <p:cNvPr id="3" name="Content Placeholder 2">
            <a:extLst>
              <a:ext uri="{FF2B5EF4-FFF2-40B4-BE49-F238E27FC236}">
                <a16:creationId xmlns:a16="http://schemas.microsoft.com/office/drawing/2014/main" id="{CDB8EDD7-B4AF-4CFE-854E-217C1BE81F5C}"/>
              </a:ext>
            </a:extLst>
          </p:cNvPr>
          <p:cNvSpPr>
            <a:spLocks noGrp="1"/>
          </p:cNvSpPr>
          <p:nvPr>
            <p:ph idx="1"/>
          </p:nvPr>
        </p:nvSpPr>
        <p:spPr>
          <a:xfrm>
            <a:off x="1371600" y="1533525"/>
            <a:ext cx="10366744" cy="5413375"/>
          </a:xfrm>
        </p:spPr>
        <p:txBody>
          <a:bodyPr rtlCol="0">
            <a:normAutofit fontScale="92500" lnSpcReduction="20000"/>
          </a:bodyPr>
          <a:lstStyle/>
          <a:p>
            <a:pPr marL="0" indent="0" eaLnBrk="1" hangingPunct="1">
              <a:lnSpc>
                <a:spcPct val="120000"/>
              </a:lnSpc>
              <a:buFont typeface="Franklin Gothic Book" panose="020B0503020102020204" pitchFamily="34" charset="0"/>
              <a:buNone/>
              <a:defRPr/>
            </a:pPr>
            <a:r>
              <a:rPr lang="fr-FR" altLang="en-US" sz="2600" dirty="0">
                <a:latin typeface="Dagny OT" panose="020B0504020201020104"/>
              </a:rPr>
              <a:t>Pièges courants entourant le processus de modélisation : (suite)</a:t>
            </a:r>
          </a:p>
          <a:p>
            <a:pPr marL="0" indent="0" eaLnBrk="1" fontAlgn="auto" hangingPunct="1">
              <a:lnSpc>
                <a:spcPct val="120000"/>
              </a:lnSpc>
              <a:buNone/>
              <a:defRPr/>
            </a:pPr>
            <a:r>
              <a:rPr lang="en-CA" sz="2600" b="1" i="0" dirty="0">
                <a:latin typeface="Dagny OT" panose="020B0504020201020104" pitchFamily="34" charset="0"/>
              </a:rPr>
              <a:t>6. Construction de </a:t>
            </a:r>
            <a:r>
              <a:rPr lang="en-CA" sz="2600" b="1" i="0" dirty="0" err="1">
                <a:latin typeface="Dagny OT" panose="020B0504020201020104" pitchFamily="34" charset="0"/>
              </a:rPr>
              <a:t>modèles</a:t>
            </a:r>
            <a:r>
              <a:rPr lang="en-CA" sz="2600" b="1" i="0" dirty="0">
                <a:latin typeface="Dagny OT" panose="020B0504020201020104" pitchFamily="34" charset="0"/>
              </a:rPr>
              <a:t> </a:t>
            </a:r>
            <a:r>
              <a:rPr lang="en-CA" sz="2600" b="1" i="0" dirty="0" err="1">
                <a:latin typeface="Dagny OT" panose="020B0504020201020104" pitchFamily="34" charset="0"/>
              </a:rPr>
              <a:t>candidats</a:t>
            </a:r>
            <a:r>
              <a:rPr lang="en-CA" sz="2600" b="1" i="0" dirty="0">
                <a:latin typeface="Dagny OT" panose="020B0504020201020104" pitchFamily="34" charset="0"/>
              </a:rPr>
              <a:t> </a:t>
            </a:r>
          </a:p>
          <a:p>
            <a:pPr marL="531812" lvl="1" indent="-1460" eaLnBrk="1" fontAlgn="auto" hangingPunct="1">
              <a:lnSpc>
                <a:spcPct val="120000"/>
              </a:lnSpc>
              <a:buNone/>
              <a:defRPr/>
            </a:pPr>
            <a:r>
              <a:rPr lang="fr-FR" sz="1900" i="0" dirty="0" err="1">
                <a:latin typeface="Dagny OT" panose="020B0504020201020104" pitchFamily="34" charset="0"/>
              </a:rPr>
              <a:t>surajustement</a:t>
            </a:r>
            <a:r>
              <a:rPr lang="fr-FR" sz="1900" i="0" dirty="0">
                <a:latin typeface="Dagny OT" panose="020B0504020201020104" pitchFamily="34" charset="0"/>
              </a:rPr>
              <a:t> (« </a:t>
            </a:r>
            <a:r>
              <a:rPr lang="fr-FR" sz="1900" i="0" dirty="0" err="1">
                <a:latin typeface="Dagny OT" panose="020B0504020201020104" pitchFamily="34" charset="0"/>
              </a:rPr>
              <a:t>overfitting</a:t>
            </a:r>
            <a:r>
              <a:rPr lang="fr-FR" sz="1900" i="0" dirty="0">
                <a:latin typeface="Dagny OT" panose="020B0504020201020104" pitchFamily="34" charset="0"/>
              </a:rPr>
              <a:t> »)</a:t>
            </a:r>
          </a:p>
          <a:p>
            <a:pPr marL="531812" lvl="1" indent="-1460" eaLnBrk="1" fontAlgn="auto" hangingPunct="1">
              <a:lnSpc>
                <a:spcPct val="120000"/>
              </a:lnSpc>
              <a:buNone/>
              <a:defRPr/>
            </a:pPr>
            <a:r>
              <a:rPr lang="fr-FR" sz="1900" i="0" dirty="0">
                <a:latin typeface="Dagny OT" panose="020B0504020201020104" pitchFamily="34" charset="0"/>
              </a:rPr>
              <a:t>ne pas faire un entraînement/test approprié lors de l'examen des modèles candidats</a:t>
            </a:r>
          </a:p>
          <a:p>
            <a:pPr marL="531812" lvl="1" indent="-1460" eaLnBrk="1" fontAlgn="auto" hangingPunct="1">
              <a:lnSpc>
                <a:spcPct val="120000"/>
              </a:lnSpc>
              <a:buNone/>
              <a:defRPr/>
            </a:pPr>
            <a:r>
              <a:rPr lang="fr-FR" sz="1900" i="0" dirty="0">
                <a:latin typeface="Dagny OT" panose="020B0504020201020104" pitchFamily="34" charset="0"/>
              </a:rPr>
              <a:t>ne pas effectuer une régression linéaire plus simple à utiliser comme base de référence</a:t>
            </a:r>
          </a:p>
          <a:p>
            <a:pPr marL="0" indent="-1460" eaLnBrk="1" fontAlgn="auto" hangingPunct="1">
              <a:lnSpc>
                <a:spcPct val="120000"/>
              </a:lnSpc>
              <a:buFont typeface="Franklin Gothic Book" panose="020B0503020102020204" pitchFamily="34" charset="0"/>
              <a:buNone/>
              <a:defRPr/>
            </a:pPr>
            <a:r>
              <a:rPr lang="en-CA" sz="2600" b="1" i="0" dirty="0">
                <a:latin typeface="Dagny OT" panose="020B0504020201020104" pitchFamily="34" charset="0"/>
              </a:rPr>
              <a:t>7.</a:t>
            </a:r>
            <a:r>
              <a:rPr lang="en-CA" sz="2600" b="1" dirty="0">
                <a:latin typeface="Dagny OT" panose="020B0504020201020104" pitchFamily="34" charset="0"/>
              </a:rPr>
              <a:t> </a:t>
            </a:r>
            <a:r>
              <a:rPr lang="en-CA" sz="2600" b="1" i="0" dirty="0">
                <a:latin typeface="Dagny OT" panose="020B0504020201020104" pitchFamily="34" charset="0"/>
              </a:rPr>
              <a:t>Finalisation du </a:t>
            </a:r>
            <a:r>
              <a:rPr lang="en-CA" sz="2600" b="1" i="0" dirty="0" err="1">
                <a:latin typeface="Dagny OT" panose="020B0504020201020104" pitchFamily="34" charset="0"/>
              </a:rPr>
              <a:t>modèle</a:t>
            </a:r>
            <a:endParaRPr lang="en-CA" sz="2600" b="1" i="0" dirty="0">
              <a:latin typeface="Dagny OT" panose="020B0504020201020104" pitchFamily="34" charset="0"/>
            </a:endParaRPr>
          </a:p>
          <a:p>
            <a:pPr marL="530352" lvl="1" indent="0" eaLnBrk="1" fontAlgn="auto" hangingPunct="1">
              <a:lnSpc>
                <a:spcPct val="120000"/>
              </a:lnSpc>
              <a:buNone/>
              <a:defRPr/>
            </a:pPr>
            <a:r>
              <a:rPr lang="fr-FR" sz="1900" i="0" dirty="0">
                <a:latin typeface="Dagny OT" panose="020B0504020201020104" pitchFamily="34" charset="0"/>
              </a:rPr>
              <a:t>ne pas reconstruire le modèle final de manière optimale en utilisant toutes les données appropriées</a:t>
            </a:r>
          </a:p>
          <a:p>
            <a:pPr marL="530352" lvl="1" indent="0" eaLnBrk="1" fontAlgn="auto" hangingPunct="1">
              <a:lnSpc>
                <a:spcPct val="120000"/>
              </a:lnSpc>
              <a:buNone/>
              <a:defRPr/>
            </a:pPr>
            <a:r>
              <a:rPr lang="fr-FR" sz="1900" i="0" dirty="0">
                <a:latin typeface="Dagny OT" panose="020B0504020201020104" pitchFamily="34" charset="0"/>
              </a:rPr>
              <a:t>sélection inappropriée du modèle final sans tenir compte de certaines contraintes de mise en œuvre </a:t>
            </a:r>
          </a:p>
          <a:p>
            <a:pPr marL="0" indent="-1460" eaLnBrk="1" fontAlgn="auto" hangingPunct="1">
              <a:lnSpc>
                <a:spcPct val="120000"/>
              </a:lnSpc>
              <a:buFont typeface="Franklin Gothic Book" panose="020B0503020102020204" pitchFamily="34" charset="0"/>
              <a:buNone/>
              <a:defRPr/>
            </a:pPr>
            <a:r>
              <a:rPr lang="fr-FR" sz="2600" b="1" i="0" dirty="0">
                <a:latin typeface="Dagny OT" panose="020B0504020201020104" pitchFamily="34" charset="0"/>
              </a:rPr>
              <a:t>8. Mise en œuvre et suivi</a:t>
            </a:r>
          </a:p>
          <a:p>
            <a:pPr marL="530352" lvl="1" indent="0" eaLnBrk="1" fontAlgn="auto" hangingPunct="1">
              <a:lnSpc>
                <a:spcPct val="120000"/>
              </a:lnSpc>
              <a:buNone/>
              <a:defRPr/>
            </a:pPr>
            <a:r>
              <a:rPr lang="fr-FR" sz="1900" i="0" dirty="0">
                <a:latin typeface="Dagny OT" panose="020B0504020201020104" pitchFamily="34" charset="0"/>
              </a:rPr>
              <a:t>erreurs dans le processus d'implémentation : flux d'entrée des données, encodage des variables, erreurs d'algorithme</a:t>
            </a:r>
          </a:p>
          <a:p>
            <a:pPr marL="530352" lvl="1" indent="0" eaLnBrk="1" fontAlgn="auto" hangingPunct="1">
              <a:lnSpc>
                <a:spcPct val="120000"/>
              </a:lnSpc>
              <a:buNone/>
              <a:defRPr/>
            </a:pPr>
            <a:r>
              <a:rPr lang="fr-FR" sz="1900" i="0" dirty="0">
                <a:latin typeface="Dagny OT" panose="020B0504020201020104" pitchFamily="34" charset="0"/>
              </a:rPr>
              <a:t>ne pas contrôler la performance du modèle</a:t>
            </a:r>
            <a:endParaRPr lang="en-CA" sz="1900" dirty="0">
              <a:latin typeface="Dagny OT" panose="020B0504020201020104" pitchFamily="34" charset="0"/>
            </a:endParaRPr>
          </a:p>
        </p:txBody>
      </p:sp>
    </p:spTree>
  </p:cSld>
  <p:clrMapOvr>
    <a:masterClrMapping/>
  </p:clrMapOvr>
  <p:transition spd="med">
    <p:fade/>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down)">
                                      <p:cBhvr>
                                        <p:cTn id="12" dur="500"/>
                                        <p:tgtEl>
                                          <p:spTgt spid="3">
                                            <p:txEl>
                                              <p:pRg st="1" end="1"/>
                                            </p:txEl>
                                          </p:spTgt>
                                        </p:tgtEl>
                                      </p:cBhvr>
                                    </p:animEffect>
                                  </p:childTnLst>
                                </p:cTn>
                              </p:par>
                              <p:par>
                                <p:cTn id="13" presetID="22" presetClass="entr" presetSubtype="4"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wipe(down)">
                                      <p:cBhvr>
                                        <p:cTn id="15" dur="500"/>
                                        <p:tgtEl>
                                          <p:spTgt spid="3">
                                            <p:txEl>
                                              <p:pRg st="2" end="2"/>
                                            </p:txEl>
                                          </p:spTgt>
                                        </p:tgtEl>
                                      </p:cBhvr>
                                    </p:animEffect>
                                  </p:childTnLst>
                                </p:cTn>
                              </p:par>
                              <p:par>
                                <p:cTn id="16" presetID="22" presetClass="entr" presetSubtype="4"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wipe(down)">
                                      <p:cBhvr>
                                        <p:cTn id="18" dur="500"/>
                                        <p:tgtEl>
                                          <p:spTgt spid="3">
                                            <p:txEl>
                                              <p:pRg st="3" end="3"/>
                                            </p:txEl>
                                          </p:spTgt>
                                        </p:tgtEl>
                                      </p:cBhvr>
                                    </p:animEffect>
                                  </p:childTnLst>
                                </p:cTn>
                              </p:par>
                              <p:par>
                                <p:cTn id="19" presetID="22" presetClass="entr" presetSubtype="4"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wipe(down)">
                                      <p:cBhvr>
                                        <p:cTn id="21" dur="500"/>
                                        <p:tgtEl>
                                          <p:spTgt spid="3">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4" fill="hold" grpId="0"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wipe(down)">
                                      <p:cBhvr>
                                        <p:cTn id="26" dur="500"/>
                                        <p:tgtEl>
                                          <p:spTgt spid="3">
                                            <p:txEl>
                                              <p:pRg st="5" end="5"/>
                                            </p:txEl>
                                          </p:spTgt>
                                        </p:tgtEl>
                                      </p:cBhvr>
                                    </p:animEffect>
                                  </p:childTnLst>
                                </p:cTn>
                              </p:par>
                              <p:par>
                                <p:cTn id="27" presetID="22" presetClass="entr" presetSubtype="4"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wipe(down)">
                                      <p:cBhvr>
                                        <p:cTn id="29" dur="500"/>
                                        <p:tgtEl>
                                          <p:spTgt spid="3">
                                            <p:txEl>
                                              <p:pRg st="6" end="6"/>
                                            </p:txEl>
                                          </p:spTgt>
                                        </p:tgtEl>
                                      </p:cBhvr>
                                    </p:animEffect>
                                  </p:childTnLst>
                                </p:cTn>
                              </p:par>
                              <p:par>
                                <p:cTn id="30" presetID="22" presetClass="entr" presetSubtype="4"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wipe(down)">
                                      <p:cBhvr>
                                        <p:cTn id="32" dur="500"/>
                                        <p:tgtEl>
                                          <p:spTgt spid="3">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grpId="0" nodeType="click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wipe(down)">
                                      <p:cBhvr>
                                        <p:cTn id="37" dur="500"/>
                                        <p:tgtEl>
                                          <p:spTgt spid="3">
                                            <p:txEl>
                                              <p:pRg st="8" end="8"/>
                                            </p:txEl>
                                          </p:spTgt>
                                        </p:tgtEl>
                                      </p:cBhvr>
                                    </p:animEffect>
                                  </p:childTnLst>
                                </p:cTn>
                              </p:par>
                              <p:par>
                                <p:cTn id="38" presetID="22" presetClass="entr" presetSubtype="4" fill="hold" grpId="0" nodeType="withEffect">
                                  <p:stCondLst>
                                    <p:cond delay="0"/>
                                  </p:stCondLst>
                                  <p:childTnLst>
                                    <p:set>
                                      <p:cBhvr>
                                        <p:cTn id="39" dur="1" fill="hold">
                                          <p:stCondLst>
                                            <p:cond delay="0"/>
                                          </p:stCondLst>
                                        </p:cTn>
                                        <p:tgtEl>
                                          <p:spTgt spid="3">
                                            <p:txEl>
                                              <p:pRg st="9" end="9"/>
                                            </p:txEl>
                                          </p:spTgt>
                                        </p:tgtEl>
                                        <p:attrNameLst>
                                          <p:attrName>style.visibility</p:attrName>
                                        </p:attrNameLst>
                                      </p:cBhvr>
                                      <p:to>
                                        <p:strVal val="visible"/>
                                      </p:to>
                                    </p:set>
                                    <p:animEffect transition="in" filter="wipe(down)">
                                      <p:cBhvr>
                                        <p:cTn id="40" dur="500"/>
                                        <p:tgtEl>
                                          <p:spTgt spid="3">
                                            <p:txEl>
                                              <p:pRg st="9" end="9"/>
                                            </p:txEl>
                                          </p:spTgt>
                                        </p:tgtEl>
                                      </p:cBhvr>
                                    </p:animEffect>
                                  </p:childTnLst>
                                </p:cTn>
                              </p:par>
                              <p:par>
                                <p:cTn id="41" presetID="22" presetClass="entr" presetSubtype="4" fill="hold" grpId="0" nodeType="withEffect">
                                  <p:stCondLst>
                                    <p:cond delay="0"/>
                                  </p:stCondLst>
                                  <p:childTnLst>
                                    <p:set>
                                      <p:cBhvr>
                                        <p:cTn id="42" dur="1" fill="hold">
                                          <p:stCondLst>
                                            <p:cond delay="0"/>
                                          </p:stCondLst>
                                        </p:cTn>
                                        <p:tgtEl>
                                          <p:spTgt spid="3">
                                            <p:txEl>
                                              <p:pRg st="10" end="10"/>
                                            </p:txEl>
                                          </p:spTgt>
                                        </p:tgtEl>
                                        <p:attrNameLst>
                                          <p:attrName>style.visibility</p:attrName>
                                        </p:attrNameLst>
                                      </p:cBhvr>
                                      <p:to>
                                        <p:strVal val="visible"/>
                                      </p:to>
                                    </p:set>
                                    <p:animEffect transition="in" filter="wipe(down)">
                                      <p:cBhvr>
                                        <p:cTn id="43"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Title 1">
            <a:extLst>
              <a:ext uri="{FF2B5EF4-FFF2-40B4-BE49-F238E27FC236}">
                <a16:creationId xmlns:a16="http://schemas.microsoft.com/office/drawing/2014/main" id="{00E26E1F-B701-C047-AD2D-285171473F2E}"/>
              </a:ext>
            </a:extLst>
          </p:cNvPr>
          <p:cNvSpPr>
            <a:spLocks noGrp="1"/>
          </p:cNvSpPr>
          <p:nvPr>
            <p:ph type="title"/>
          </p:nvPr>
        </p:nvSpPr>
        <p:spPr/>
        <p:txBody>
          <a:bodyPr/>
          <a:lstStyle/>
          <a:p>
            <a:pPr eaLnBrk="1" hangingPunct="1"/>
            <a:r>
              <a:rPr lang="en-US" altLang="en-US" b="1"/>
              <a:t>À RETENIR</a:t>
            </a:r>
            <a:endParaRPr lang="en-US" altLang="en-US" sz="2400" b="1"/>
          </a:p>
        </p:txBody>
      </p:sp>
      <p:sp>
        <p:nvSpPr>
          <p:cNvPr id="71683" name="Content Placeholder 2">
            <a:extLst>
              <a:ext uri="{FF2B5EF4-FFF2-40B4-BE49-F238E27FC236}">
                <a16:creationId xmlns:a16="http://schemas.microsoft.com/office/drawing/2014/main" id="{FFCC26C0-F9CA-914F-B265-E077F67AB1C8}"/>
              </a:ext>
            </a:extLst>
          </p:cNvPr>
          <p:cNvSpPr>
            <a:spLocks noGrp="1"/>
          </p:cNvSpPr>
          <p:nvPr>
            <p:ph idx="1"/>
          </p:nvPr>
        </p:nvSpPr>
        <p:spPr>
          <a:xfrm>
            <a:off x="1371600" y="1744663"/>
            <a:ext cx="9601200" cy="4233862"/>
          </a:xfrm>
        </p:spPr>
        <p:txBody>
          <a:bodyPr/>
          <a:lstStyle/>
          <a:p>
            <a:pPr marL="0" indent="0" algn="just" eaLnBrk="1" hangingPunct="1">
              <a:lnSpc>
                <a:spcPct val="100000"/>
              </a:lnSpc>
              <a:buFont typeface="Franklin Gothic Book" panose="020B0503020102020204" pitchFamily="34" charset="0"/>
              <a:buNone/>
            </a:pPr>
            <a:r>
              <a:rPr lang="fr-FR" altLang="en-US" sz="2400" dirty="0">
                <a:latin typeface="Dagny OT" panose="020B0504020201020104" pitchFamily="34" charset="77"/>
              </a:rPr>
              <a:t>Les systèmes peuvent se rapprocher de certains aspects de l'Univers.</a:t>
            </a:r>
          </a:p>
          <a:p>
            <a:pPr marL="0" indent="0" algn="just" eaLnBrk="1" hangingPunct="1">
              <a:lnSpc>
                <a:spcPct val="100000"/>
              </a:lnSpc>
              <a:buFont typeface="Franklin Gothic Book" panose="020B0503020102020204" pitchFamily="34" charset="0"/>
              <a:buNone/>
            </a:pPr>
            <a:endParaRPr lang="fr-FR" altLang="en-US" sz="100" dirty="0">
              <a:latin typeface="Dagny OT" panose="020B0504020201020104" pitchFamily="34" charset="77"/>
            </a:endParaRPr>
          </a:p>
          <a:p>
            <a:pPr marL="0" indent="0" algn="just" eaLnBrk="1" hangingPunct="1">
              <a:lnSpc>
                <a:spcPct val="100000"/>
              </a:lnSpc>
              <a:buFont typeface="Franklin Gothic Book" panose="020B0503020102020204" pitchFamily="34" charset="0"/>
              <a:buNone/>
            </a:pPr>
            <a:r>
              <a:rPr lang="fr-FR" altLang="en-US" sz="2400" dirty="0">
                <a:latin typeface="Dagny OT" panose="020B0504020201020104" pitchFamily="34" charset="77"/>
              </a:rPr>
              <a:t>Les modèles de systèmes fournissent la base sur laquelle les données sont identifiées et collectées, mais les données elles-mêmes sont approximatives et sélectives.</a:t>
            </a:r>
          </a:p>
          <a:p>
            <a:pPr marL="0" indent="0" algn="just" eaLnBrk="1" hangingPunct="1">
              <a:lnSpc>
                <a:spcPct val="100000"/>
              </a:lnSpc>
              <a:buFont typeface="Franklin Gothic Book" panose="020B0503020102020204" pitchFamily="34" charset="0"/>
              <a:buNone/>
            </a:pPr>
            <a:endParaRPr lang="fr-FR" altLang="en-US" sz="100" dirty="0">
              <a:latin typeface="Dagny OT" panose="020B0504020201020104" pitchFamily="34" charset="77"/>
            </a:endParaRPr>
          </a:p>
          <a:p>
            <a:pPr marL="0" indent="0" algn="just" eaLnBrk="1" hangingPunct="1">
              <a:lnSpc>
                <a:spcPct val="100000"/>
              </a:lnSpc>
              <a:buFont typeface="Franklin Gothic Book" panose="020B0503020102020204" pitchFamily="34" charset="0"/>
              <a:buNone/>
            </a:pPr>
            <a:r>
              <a:rPr lang="fr-FR" altLang="en-US" sz="2400" dirty="0">
                <a:latin typeface="Dagny OT" panose="020B0504020201020104" pitchFamily="34" charset="77"/>
              </a:rPr>
              <a:t>Des lacunes dans les connaissances peuvent survenir - soyez prêt à revoir régulièrement votre configuration.</a:t>
            </a:r>
          </a:p>
          <a:p>
            <a:pPr marL="0" indent="0" algn="just" eaLnBrk="1" hangingPunct="1">
              <a:lnSpc>
                <a:spcPct val="100000"/>
              </a:lnSpc>
              <a:buFont typeface="Franklin Gothic Book" panose="020B0503020102020204" pitchFamily="34" charset="0"/>
              <a:buNone/>
            </a:pPr>
            <a:endParaRPr lang="fr-FR" altLang="en-US" sz="100" dirty="0">
              <a:latin typeface="Dagny OT" panose="020B0504020201020104" pitchFamily="34" charset="77"/>
            </a:endParaRPr>
          </a:p>
          <a:p>
            <a:pPr marL="0" indent="0" algn="just" eaLnBrk="1" hangingPunct="1">
              <a:lnSpc>
                <a:spcPct val="100000"/>
              </a:lnSpc>
              <a:buFont typeface="Franklin Gothic Book" panose="020B0503020102020204" pitchFamily="34" charset="0"/>
              <a:buNone/>
            </a:pPr>
            <a:r>
              <a:rPr lang="fr-FR" altLang="en-US" sz="2400" dirty="0">
                <a:latin typeface="Dagny OT" panose="020B0504020201020104" pitchFamily="34" charset="77"/>
              </a:rPr>
              <a:t>La modélisation conceptuelle implicite peut conduire à des situations problématiques.</a:t>
            </a:r>
          </a:p>
          <a:p>
            <a:pPr marL="0" indent="0" algn="just" eaLnBrk="1" hangingPunct="1">
              <a:lnSpc>
                <a:spcPct val="100000"/>
              </a:lnSpc>
              <a:buFont typeface="Franklin Gothic Book" panose="020B0503020102020204" pitchFamily="34" charset="0"/>
              <a:buNone/>
            </a:pPr>
            <a:endParaRPr lang="fr-FR" altLang="en-US" sz="100" dirty="0">
              <a:latin typeface="Dagny OT" panose="020B0504020201020104" pitchFamily="34" charset="77"/>
            </a:endParaRPr>
          </a:p>
          <a:p>
            <a:pPr marL="0" indent="0" algn="just" eaLnBrk="1" hangingPunct="1">
              <a:lnSpc>
                <a:spcPct val="100000"/>
              </a:lnSpc>
              <a:buFont typeface="Franklin Gothic Book" panose="020B0503020102020204" pitchFamily="34" charset="0"/>
              <a:buNone/>
            </a:pPr>
            <a:r>
              <a:rPr lang="fr-FR" altLang="en-US" sz="2400" dirty="0">
                <a:latin typeface="Dagny OT" panose="020B0504020201020104" pitchFamily="34" charset="77"/>
              </a:rPr>
              <a:t>Si les données, le système et le monde ne sont pas alignés, les résultats de l'analyse des données peuvent s'avérer inutiles.</a:t>
            </a:r>
            <a:endParaRPr lang="en-US" altLang="en-US" sz="2400" dirty="0">
              <a:latin typeface="Dagny OT" panose="020B0504020201020104" pitchFamily="34" charset="77"/>
              <a:ea typeface="Helvetica Light" panose="020B0403020202020204" pitchFamily="34" charset="0"/>
              <a:cs typeface="Helvetica Light" panose="020B0403020202020204" pitchFamily="34" charset="0"/>
            </a:endParaRPr>
          </a:p>
        </p:txBody>
      </p:sp>
    </p:spTree>
  </p:cSld>
  <p:clrMapOvr>
    <a:masterClrMapping/>
  </p:clrMapOvr>
  <p:transition spd="med">
    <p:fade/>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2706" name="Content Placeholder 4">
            <a:extLst>
              <a:ext uri="{FF2B5EF4-FFF2-40B4-BE49-F238E27FC236}">
                <a16:creationId xmlns:a16="http://schemas.microsoft.com/office/drawing/2014/main" id="{BEA6ABF8-78DB-104F-8144-6C6BEBFCA9B8}"/>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a:xfrm>
            <a:off x="207963" y="1588"/>
            <a:ext cx="11776075" cy="6854825"/>
          </a:xfrm>
        </p:spPr>
      </p:pic>
      <p:cxnSp>
        <p:nvCxnSpPr>
          <p:cNvPr id="3" name="Straight Arrow Connector 2">
            <a:extLst>
              <a:ext uri="{FF2B5EF4-FFF2-40B4-BE49-F238E27FC236}">
                <a16:creationId xmlns:a16="http://schemas.microsoft.com/office/drawing/2014/main" id="{29954AC3-6F9C-6C42-848C-05CF75B6C93F}"/>
              </a:ext>
            </a:extLst>
          </p:cNvPr>
          <p:cNvCxnSpPr/>
          <p:nvPr/>
        </p:nvCxnSpPr>
        <p:spPr>
          <a:xfrm flipH="1">
            <a:off x="7900988" y="1792288"/>
            <a:ext cx="1755775" cy="1106487"/>
          </a:xfrm>
          <a:prstGeom prst="straightConnector1">
            <a:avLst/>
          </a:prstGeom>
          <a:ln w="28575">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138B556D-F721-794D-BF57-88F3DEB5F6F7}"/>
              </a:ext>
            </a:extLst>
          </p:cNvPr>
          <p:cNvCxnSpPr/>
          <p:nvPr/>
        </p:nvCxnSpPr>
        <p:spPr>
          <a:xfrm flipH="1">
            <a:off x="4695825" y="1100138"/>
            <a:ext cx="4960938" cy="15875"/>
          </a:xfrm>
          <a:prstGeom prst="straightConnector1">
            <a:avLst/>
          </a:prstGeom>
          <a:ln w="28575">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CDC66C96-9259-7747-98FE-FF3CBFB035BE}"/>
              </a:ext>
            </a:extLst>
          </p:cNvPr>
          <p:cNvCxnSpPr/>
          <p:nvPr/>
        </p:nvCxnSpPr>
        <p:spPr>
          <a:xfrm flipH="1">
            <a:off x="1736725" y="2133600"/>
            <a:ext cx="7920038" cy="790575"/>
          </a:xfrm>
          <a:prstGeom prst="straightConnector1">
            <a:avLst/>
          </a:prstGeom>
          <a:ln w="28575">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35E4A3C0-06DF-8948-8D81-45C0D6A7D955}"/>
              </a:ext>
            </a:extLst>
          </p:cNvPr>
          <p:cNvCxnSpPr/>
          <p:nvPr/>
        </p:nvCxnSpPr>
        <p:spPr>
          <a:xfrm flipH="1">
            <a:off x="4352925" y="2290763"/>
            <a:ext cx="5549900" cy="3689350"/>
          </a:xfrm>
          <a:prstGeom prst="straightConnector1">
            <a:avLst/>
          </a:prstGeom>
          <a:ln w="28575">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C4170527-82FE-754B-870C-D8519E1D5AF6}"/>
              </a:ext>
            </a:extLst>
          </p:cNvPr>
          <p:cNvCxnSpPr/>
          <p:nvPr/>
        </p:nvCxnSpPr>
        <p:spPr>
          <a:xfrm flipH="1" flipV="1">
            <a:off x="4727575" y="2898775"/>
            <a:ext cx="5419725" cy="576263"/>
          </a:xfrm>
          <a:prstGeom prst="straightConnector1">
            <a:avLst/>
          </a:prstGeom>
          <a:ln w="28575">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0A0A1E7B-0902-6746-B413-A6534DD10793}"/>
              </a:ext>
            </a:extLst>
          </p:cNvPr>
          <p:cNvCxnSpPr/>
          <p:nvPr/>
        </p:nvCxnSpPr>
        <p:spPr>
          <a:xfrm flipH="1">
            <a:off x="4352925" y="4271963"/>
            <a:ext cx="5794375" cy="1914525"/>
          </a:xfrm>
          <a:prstGeom prst="straightConnector1">
            <a:avLst/>
          </a:prstGeom>
          <a:ln w="28575">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B5ECDC2C-022D-D844-B9BA-E6ED074B1411}"/>
              </a:ext>
            </a:extLst>
          </p:cNvPr>
          <p:cNvCxnSpPr/>
          <p:nvPr/>
        </p:nvCxnSpPr>
        <p:spPr>
          <a:xfrm flipH="1" flipV="1">
            <a:off x="1736725" y="3549650"/>
            <a:ext cx="8410575" cy="85725"/>
          </a:xfrm>
          <a:prstGeom prst="straightConnector1">
            <a:avLst/>
          </a:prstGeom>
          <a:ln w="28575">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6C93431D-3FF8-6B48-B27F-FC7E65C3F819}"/>
              </a:ext>
            </a:extLst>
          </p:cNvPr>
          <p:cNvCxnSpPr/>
          <p:nvPr/>
        </p:nvCxnSpPr>
        <p:spPr>
          <a:xfrm flipH="1" flipV="1">
            <a:off x="1736725" y="3922713"/>
            <a:ext cx="8586788" cy="1898650"/>
          </a:xfrm>
          <a:prstGeom prst="straightConnector1">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29" name="Rectangle 28">
            <a:extLst>
              <a:ext uri="{FF2B5EF4-FFF2-40B4-BE49-F238E27FC236}">
                <a16:creationId xmlns:a16="http://schemas.microsoft.com/office/drawing/2014/main" id="{9B070D28-73B9-2541-B951-77E6AD437879}"/>
              </a:ext>
            </a:extLst>
          </p:cNvPr>
          <p:cNvSpPr/>
          <p:nvPr/>
        </p:nvSpPr>
        <p:spPr>
          <a:xfrm>
            <a:off x="11947525" y="0"/>
            <a:ext cx="244475" cy="68580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30" name="Rectangle 29">
            <a:extLst>
              <a:ext uri="{FF2B5EF4-FFF2-40B4-BE49-F238E27FC236}">
                <a16:creationId xmlns:a16="http://schemas.microsoft.com/office/drawing/2014/main" id="{9CF2F469-1F98-4546-A591-067659792FEA}"/>
              </a:ext>
            </a:extLst>
          </p:cNvPr>
          <p:cNvSpPr/>
          <p:nvPr/>
        </p:nvSpPr>
        <p:spPr>
          <a:xfrm>
            <a:off x="-36513" y="0"/>
            <a:ext cx="244476" cy="685800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cxnSp>
        <p:nvCxnSpPr>
          <p:cNvPr id="36" name="Straight Arrow Connector 35">
            <a:extLst>
              <a:ext uri="{FF2B5EF4-FFF2-40B4-BE49-F238E27FC236}">
                <a16:creationId xmlns:a16="http://schemas.microsoft.com/office/drawing/2014/main" id="{6835B088-32BC-B544-BCBB-7322DC21FC6D}"/>
              </a:ext>
            </a:extLst>
          </p:cNvPr>
          <p:cNvCxnSpPr/>
          <p:nvPr/>
        </p:nvCxnSpPr>
        <p:spPr>
          <a:xfrm flipH="1">
            <a:off x="4352925" y="6188075"/>
            <a:ext cx="5970588" cy="290513"/>
          </a:xfrm>
          <a:prstGeom prst="straightConnector1">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72718" name="Content Placeholder 2">
            <a:extLst>
              <a:ext uri="{FF2B5EF4-FFF2-40B4-BE49-F238E27FC236}">
                <a16:creationId xmlns:a16="http://schemas.microsoft.com/office/drawing/2014/main" id="{C47A20FA-8D31-F448-A9A1-D67979732015}"/>
              </a:ext>
            </a:extLst>
          </p:cNvPr>
          <p:cNvSpPr txBox="1">
            <a:spLocks/>
          </p:cNvSpPr>
          <p:nvPr/>
        </p:nvSpPr>
        <p:spPr bwMode="auto">
          <a:xfrm>
            <a:off x="10477500" y="0"/>
            <a:ext cx="1714500"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45720" rIns="45720"/>
          <a:lstStyle>
            <a:lvl1pPr marL="90488" indent="-90488">
              <a:lnSpc>
                <a:spcPct val="94000"/>
              </a:lnSpc>
              <a:spcBef>
                <a:spcPts val="1000"/>
              </a:spcBef>
              <a:spcAft>
                <a:spcPts val="200"/>
              </a:spcAft>
              <a:buFont typeface="Franklin Gothic Book" panose="020B0503020102020204" pitchFamily="34" charset="0"/>
              <a:buChar char="■"/>
              <a:defRPr sz="2000">
                <a:solidFill>
                  <a:schemeClr val="tx2"/>
                </a:solidFill>
                <a:latin typeface="Franklin Gothic Book" panose="020B0503020102020204" pitchFamily="34" charset="0"/>
              </a:defRPr>
            </a:lvl1pPr>
            <a:lvl2pPr marL="265113" indent="-136525">
              <a:lnSpc>
                <a:spcPct val="94000"/>
              </a:lnSpc>
              <a:spcBef>
                <a:spcPts val="500"/>
              </a:spcBef>
              <a:spcAft>
                <a:spcPts val="200"/>
              </a:spcAft>
              <a:buFont typeface="Franklin Gothic Book" panose="020B0503020102020204" pitchFamily="34" charset="0"/>
              <a:buChar char="–"/>
              <a:defRPr sz="2000" i="1">
                <a:solidFill>
                  <a:schemeClr val="tx2"/>
                </a:solidFill>
                <a:latin typeface="Franklin Gothic Book" panose="020B0503020102020204" pitchFamily="34" charset="0"/>
              </a:defRPr>
            </a:lvl2pPr>
            <a:lvl3pPr marL="447675" indent="-136525">
              <a:lnSpc>
                <a:spcPct val="94000"/>
              </a:lnSpc>
              <a:spcBef>
                <a:spcPts val="500"/>
              </a:spcBef>
              <a:spcAft>
                <a:spcPts val="200"/>
              </a:spcAft>
              <a:buFont typeface="Franklin Gothic Book" panose="020B0503020102020204" pitchFamily="34" charset="0"/>
              <a:buChar char="■"/>
              <a:defRPr>
                <a:solidFill>
                  <a:schemeClr val="tx2"/>
                </a:solidFill>
                <a:latin typeface="Franklin Gothic Book" panose="020B0503020102020204" pitchFamily="34" charset="0"/>
              </a:defRPr>
            </a:lvl3pPr>
            <a:lvl4pPr marL="593725" indent="-136525">
              <a:lnSpc>
                <a:spcPct val="94000"/>
              </a:lnSpc>
              <a:spcBef>
                <a:spcPts val="500"/>
              </a:spcBef>
              <a:spcAft>
                <a:spcPts val="200"/>
              </a:spcAft>
              <a:buFont typeface="Franklin Gothic Book" panose="020B0503020102020204" pitchFamily="34" charset="0"/>
              <a:buChar char="–"/>
              <a:defRPr i="1">
                <a:solidFill>
                  <a:schemeClr val="tx2"/>
                </a:solidFill>
                <a:latin typeface="Franklin Gothic Book" panose="020B0503020102020204" pitchFamily="34" charset="0"/>
              </a:defRPr>
            </a:lvl4pPr>
            <a:lvl5pPr marL="776288" indent="-136525">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5pPr>
            <a:lvl6pPr marL="1233488" indent="-136525"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6pPr>
            <a:lvl7pPr marL="1690688" indent="-136525"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7pPr>
            <a:lvl8pPr marL="2147888" indent="-136525"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8pPr>
            <a:lvl9pPr marL="2605088" indent="-136525"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9pPr>
          </a:lstStyle>
          <a:p>
            <a:pPr algn="r" defTabSz="914400" eaLnBrk="1" hangingPunct="1">
              <a:lnSpc>
                <a:spcPct val="90000"/>
              </a:lnSpc>
              <a:spcBef>
                <a:spcPts val="1200"/>
              </a:spcBef>
              <a:buClr>
                <a:schemeClr val="accent1"/>
              </a:buClr>
              <a:buFont typeface="Tw Cen MT" panose="020B0602020104020603" pitchFamily="34" charset="77"/>
              <a:buChar char=" "/>
            </a:pPr>
            <a:r>
              <a:rPr lang="en-US" altLang="en-US" sz="1400">
                <a:solidFill>
                  <a:schemeClr val="bg1"/>
                </a:solidFill>
                <a:latin typeface="Dagny OT" panose="020B0504020201020104" pitchFamily="34" charset="77"/>
                <a:ea typeface="Helvetica Light" panose="020B0403020202020204" pitchFamily="34" charset="0"/>
                <a:cs typeface="Helvetica Light" panose="020B0403020202020204" pitchFamily="34" charset="0"/>
              </a:rPr>
              <a:t>[J. Schellinck]</a:t>
            </a:r>
          </a:p>
        </p:txBody>
      </p:sp>
    </p:spTree>
  </p:cSld>
  <p:clrMapOvr>
    <a:masterClrMapping/>
  </p:clrMapOvr>
  <p:transition spd="med">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61DF7C-219E-C040-8261-BB2BD405B8DC}"/>
              </a:ext>
            </a:extLst>
          </p:cNvPr>
          <p:cNvSpPr>
            <a:spLocks noGrp="1"/>
          </p:cNvSpPr>
          <p:nvPr>
            <p:ph type="title"/>
          </p:nvPr>
        </p:nvSpPr>
        <p:spPr>
          <a:xfrm>
            <a:off x="765175" y="1301750"/>
            <a:ext cx="9612313" cy="2852738"/>
          </a:xfrm>
        </p:spPr>
        <p:txBody>
          <a:bodyPr rtlCol="0">
            <a:normAutofit fontScale="90000"/>
          </a:bodyPr>
          <a:lstStyle/>
          <a:p>
            <a:pPr eaLnBrk="1" fontAlgn="auto" hangingPunct="1">
              <a:spcAft>
                <a:spcPts val="0"/>
              </a:spcAft>
              <a:defRPr/>
            </a:pPr>
            <a:r>
              <a:rPr lang="fr-CA" dirty="0"/>
              <a:t>DONNÉES 101 – NOTIONS DE DONNÉES DE BASE </a:t>
            </a:r>
            <a:endParaRPr lang="en-US" dirty="0"/>
          </a:p>
        </p:txBody>
      </p:sp>
      <p:sp>
        <p:nvSpPr>
          <p:cNvPr id="13315" name="Text Placeholder 2">
            <a:extLst>
              <a:ext uri="{FF2B5EF4-FFF2-40B4-BE49-F238E27FC236}">
                <a16:creationId xmlns:a16="http://schemas.microsoft.com/office/drawing/2014/main" id="{12C8E45A-6F99-3F4E-8EB3-B2B2F918C689}"/>
              </a:ext>
            </a:extLst>
          </p:cNvPr>
          <p:cNvSpPr>
            <a:spLocks noGrp="1"/>
          </p:cNvSpPr>
          <p:nvPr>
            <p:ph type="body" idx="1"/>
          </p:nvPr>
        </p:nvSpPr>
        <p:spPr>
          <a:xfrm>
            <a:off x="765175" y="4216400"/>
            <a:ext cx="9612313" cy="1143000"/>
          </a:xfrm>
        </p:spPr>
        <p:txBody>
          <a:bodyPr/>
          <a:lstStyle/>
          <a:p>
            <a:pPr eaLnBrk="1" hangingPunct="1">
              <a:spcBef>
                <a:spcPct val="0"/>
              </a:spcBef>
              <a:spcAft>
                <a:spcPct val="0"/>
              </a:spcAft>
            </a:pPr>
            <a:r>
              <a:rPr lang="fr-FR" altLang="en-US" b="1">
                <a:solidFill>
                  <a:srgbClr val="EBE7DD"/>
                </a:solidFill>
              </a:rPr>
              <a:t>PRINCIPES FONDAMENTAUX DE L'ANALYSE DES DONNÉES</a:t>
            </a:r>
            <a:endParaRPr lang="en-US" altLang="en-US">
              <a:solidFill>
                <a:srgbClr val="EBE7DD"/>
              </a:solidFill>
            </a:endParaRPr>
          </a:p>
        </p:txBody>
      </p:sp>
      <p:sp>
        <p:nvSpPr>
          <p:cNvPr id="13316" name="Rectangle 3">
            <a:extLst>
              <a:ext uri="{FF2B5EF4-FFF2-40B4-BE49-F238E27FC236}">
                <a16:creationId xmlns:a16="http://schemas.microsoft.com/office/drawing/2014/main" id="{F194A4E7-9F23-4341-92CD-F14FC1784CDE}"/>
              </a:ext>
            </a:extLst>
          </p:cNvPr>
          <p:cNvSpPr>
            <a:spLocks noChangeArrowheads="1"/>
          </p:cNvSpPr>
          <p:nvPr/>
        </p:nvSpPr>
        <p:spPr bwMode="auto">
          <a:xfrm>
            <a:off x="0" y="5103674"/>
            <a:ext cx="4151571" cy="17543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eaLnBrk="1" hangingPunct="1"/>
            <a:r>
              <a:rPr lang="fr-FR" altLang="en-US" dirty="0">
                <a:solidFill>
                  <a:schemeClr val="tx2"/>
                </a:solidFill>
                <a:latin typeface="Dagny OT" panose="020B0504020201020104" pitchFamily="34" charset="77"/>
              </a:rPr>
              <a:t>« Vous pouvez avoir des données sans information, mais vous ne pouvez pas avoir d’information sans données. » [Traduction]</a:t>
            </a:r>
          </a:p>
          <a:p>
            <a:pPr algn="ctr" eaLnBrk="1" hangingPunct="1"/>
            <a:endParaRPr lang="fr-FR" altLang="en-US" dirty="0">
              <a:solidFill>
                <a:schemeClr val="tx2"/>
              </a:solidFill>
              <a:latin typeface="Dagny OT" panose="020B0504020201020104" pitchFamily="34" charset="77"/>
            </a:endParaRPr>
          </a:p>
          <a:p>
            <a:pPr algn="ctr" eaLnBrk="1" hangingPunct="1"/>
            <a:r>
              <a:rPr lang="fr-FR" altLang="en-US" sz="1400" dirty="0">
                <a:solidFill>
                  <a:schemeClr val="tx2"/>
                </a:solidFill>
                <a:latin typeface="Dagny OT" panose="020B0504020201020104" pitchFamily="34" charset="77"/>
              </a:rPr>
              <a:t>Attribué à Daniel Keys Moran</a:t>
            </a:r>
          </a:p>
        </p:txBody>
      </p:sp>
    </p:spTree>
  </p:cSld>
  <p:clrMapOvr>
    <a:masterClrMapping/>
  </p:clrMapOvr>
  <p:transition spd="med">
    <p:fade/>
  </p:transition>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61DF7C-219E-C040-8261-BB2BD405B8DC}"/>
              </a:ext>
            </a:extLst>
          </p:cNvPr>
          <p:cNvSpPr>
            <a:spLocks noGrp="1"/>
          </p:cNvSpPr>
          <p:nvPr>
            <p:ph type="title"/>
          </p:nvPr>
        </p:nvSpPr>
        <p:spPr>
          <a:xfrm>
            <a:off x="765175" y="1301750"/>
            <a:ext cx="9612313" cy="2852738"/>
          </a:xfrm>
        </p:spPr>
        <p:txBody>
          <a:bodyPr rtlCol="0">
            <a:normAutofit fontScale="90000"/>
          </a:bodyPr>
          <a:lstStyle/>
          <a:p>
            <a:pPr eaLnBrk="1" fontAlgn="auto" hangingPunct="1">
              <a:spcAft>
                <a:spcPts val="0"/>
              </a:spcAft>
              <a:defRPr/>
            </a:pPr>
            <a:r>
              <a:rPr lang="fr-FR" dirty="0"/>
              <a:t>CONSIDÉRATIONS ÉTHIQUES ET MEILLEURES PRATIQUES</a:t>
            </a:r>
            <a:endParaRPr lang="en-US" dirty="0"/>
          </a:p>
        </p:txBody>
      </p:sp>
      <p:sp>
        <p:nvSpPr>
          <p:cNvPr id="73731" name="Text Placeholder 2">
            <a:extLst>
              <a:ext uri="{FF2B5EF4-FFF2-40B4-BE49-F238E27FC236}">
                <a16:creationId xmlns:a16="http://schemas.microsoft.com/office/drawing/2014/main" id="{A9580CAD-C28B-1A4A-9715-EECB7FBA4018}"/>
              </a:ext>
            </a:extLst>
          </p:cNvPr>
          <p:cNvSpPr>
            <a:spLocks noGrp="1"/>
          </p:cNvSpPr>
          <p:nvPr>
            <p:ph type="body" idx="1"/>
          </p:nvPr>
        </p:nvSpPr>
        <p:spPr>
          <a:xfrm>
            <a:off x="765175" y="4216400"/>
            <a:ext cx="9612313" cy="1143000"/>
          </a:xfrm>
        </p:spPr>
        <p:txBody>
          <a:bodyPr/>
          <a:lstStyle/>
          <a:p>
            <a:pPr eaLnBrk="1" hangingPunct="1">
              <a:spcBef>
                <a:spcPct val="0"/>
              </a:spcBef>
              <a:spcAft>
                <a:spcPct val="0"/>
              </a:spcAft>
            </a:pPr>
            <a:r>
              <a:rPr lang="fr-FR" altLang="en-US" b="1">
                <a:solidFill>
                  <a:srgbClr val="EBE7DD"/>
                </a:solidFill>
              </a:rPr>
              <a:t>PRINCIPES FONDAMENTAUX DE L'ANALYSE DES DONNÉES</a:t>
            </a:r>
            <a:endParaRPr lang="en-US" altLang="en-US">
              <a:solidFill>
                <a:srgbClr val="EBE7DD"/>
              </a:solidFill>
            </a:endParaRPr>
          </a:p>
        </p:txBody>
      </p:sp>
      <p:sp>
        <p:nvSpPr>
          <p:cNvPr id="73732" name="TextBox 4">
            <a:extLst>
              <a:ext uri="{FF2B5EF4-FFF2-40B4-BE49-F238E27FC236}">
                <a16:creationId xmlns:a16="http://schemas.microsoft.com/office/drawing/2014/main" id="{8CD5A6B7-6D69-F749-B7D9-53B77B1ECB5F}"/>
              </a:ext>
            </a:extLst>
          </p:cNvPr>
          <p:cNvSpPr txBox="1">
            <a:spLocks noChangeArrowheads="1"/>
          </p:cNvSpPr>
          <p:nvPr/>
        </p:nvSpPr>
        <p:spPr bwMode="auto">
          <a:xfrm>
            <a:off x="0" y="5226784"/>
            <a:ext cx="5061098" cy="16312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eaLnBrk="1" hangingPunct="1"/>
            <a:r>
              <a:rPr lang="fr-FR" altLang="en-US" dirty="0">
                <a:solidFill>
                  <a:schemeClr val="tx2"/>
                </a:solidFill>
                <a:latin typeface="Dagny OT" panose="020B0504020201020104" pitchFamily="34" charset="77"/>
              </a:rPr>
              <a:t>"Nous avons volé dans les airs comme des oiseaux et nagé dans la mer comme des poissons, mais nous devons encore apprendre le simple geste de marcher sur la Terre comme des frères." </a:t>
            </a:r>
          </a:p>
          <a:p>
            <a:pPr algn="ctr" eaLnBrk="1" hangingPunct="1"/>
            <a:endParaRPr lang="en-US" altLang="en-US" sz="1400" dirty="0">
              <a:solidFill>
                <a:schemeClr val="tx2"/>
              </a:solidFill>
              <a:latin typeface="Dagny OT" panose="020B0504020201020104" pitchFamily="34" charset="77"/>
            </a:endParaRPr>
          </a:p>
          <a:p>
            <a:pPr algn="ctr" eaLnBrk="1" hangingPunct="1"/>
            <a:r>
              <a:rPr lang="en-US" altLang="en-US" sz="1400" dirty="0">
                <a:solidFill>
                  <a:schemeClr val="tx2"/>
                </a:solidFill>
                <a:latin typeface="Dagny OT" panose="020B0504020201020104" pitchFamily="34" charset="77"/>
              </a:rPr>
              <a:t>Martin Luther King, Jr.</a:t>
            </a:r>
            <a:endParaRPr lang="en-US" altLang="en-US" sz="1400" dirty="0">
              <a:solidFill>
                <a:schemeClr val="tx2"/>
              </a:solidFill>
              <a:latin typeface="Dagny OT" panose="020B0504020201020104" pitchFamily="34" charset="77"/>
              <a:ea typeface="Helvetica Light" panose="020B0403020202020204" pitchFamily="34" charset="0"/>
              <a:cs typeface="Helvetica Light" panose="020B0403020202020204" pitchFamily="34" charset="0"/>
            </a:endParaRPr>
          </a:p>
        </p:txBody>
      </p:sp>
    </p:spTree>
  </p:cSld>
  <p:clrMapOvr>
    <a:masterClrMapping/>
  </p:clrMapOvr>
  <p:transition spd="med">
    <p:fade/>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TextBox 2">
            <a:extLst>
              <a:ext uri="{FF2B5EF4-FFF2-40B4-BE49-F238E27FC236}">
                <a16:creationId xmlns:a16="http://schemas.microsoft.com/office/drawing/2014/main" id="{19E76282-CCB4-5D4A-BE5D-D4975612FDB6}"/>
              </a:ext>
            </a:extLst>
          </p:cNvPr>
          <p:cNvSpPr txBox="1">
            <a:spLocks noChangeArrowheads="1"/>
          </p:cNvSpPr>
          <p:nvPr/>
        </p:nvSpPr>
        <p:spPr bwMode="auto">
          <a:xfrm>
            <a:off x="1668463" y="2212975"/>
            <a:ext cx="9493250"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eaLnBrk="1" hangingPunct="1"/>
            <a:r>
              <a:rPr lang="fr-FR" altLang="en-US" sz="2400">
                <a:solidFill>
                  <a:schemeClr val="tx2"/>
                </a:solidFill>
                <a:latin typeface="Dagny OT" panose="020B0504020201020104" pitchFamily="34" charset="77"/>
                <a:ea typeface="DejaVu Sans ExtraLight" panose="020B0203030804020204" pitchFamily="34" charset="0"/>
                <a:cs typeface="Calibri Light" panose="020F0302020204030204" pitchFamily="34" charset="0"/>
              </a:rPr>
              <a:t>Quels dommages peuvent être causés par les données ?</a:t>
            </a:r>
            <a:endParaRPr lang="en-US" altLang="en-US">
              <a:solidFill>
                <a:schemeClr val="tx2"/>
              </a:solidFill>
              <a:latin typeface="Dagny OT" panose="020B0504020201020104" pitchFamily="34" charset="77"/>
              <a:ea typeface="DejaVu Sans ExtraLight" panose="020B0203030804020204" pitchFamily="34" charset="0"/>
              <a:cs typeface="Calibri Light" panose="020F0302020204030204" pitchFamily="34" charset="0"/>
            </a:endParaRPr>
          </a:p>
        </p:txBody>
      </p:sp>
    </p:spTree>
  </p:cSld>
  <p:clrMapOvr>
    <a:masterClrMapping/>
  </p:clrMapOvr>
  <p:transition spd="med">
    <p:fade/>
  </p:transition>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Title 1">
            <a:extLst>
              <a:ext uri="{FF2B5EF4-FFF2-40B4-BE49-F238E27FC236}">
                <a16:creationId xmlns:a16="http://schemas.microsoft.com/office/drawing/2014/main" id="{632F75EF-75FC-A148-B7E3-27378532A0C5}"/>
              </a:ext>
            </a:extLst>
          </p:cNvPr>
          <p:cNvSpPr>
            <a:spLocks noGrp="1"/>
          </p:cNvSpPr>
          <p:nvPr>
            <p:ph type="title"/>
          </p:nvPr>
        </p:nvSpPr>
        <p:spPr/>
        <p:txBody>
          <a:bodyPr/>
          <a:lstStyle/>
          <a:p>
            <a:pPr eaLnBrk="1" hangingPunct="1"/>
            <a:r>
              <a:rPr lang="en-US" altLang="en-US" b="1"/>
              <a:t>LE BESOIN D'ÉTHIQUE</a:t>
            </a:r>
            <a:endParaRPr lang="en-US" altLang="en-US" sz="2400" b="1"/>
          </a:p>
        </p:txBody>
      </p:sp>
      <p:sp>
        <p:nvSpPr>
          <p:cNvPr id="3" name="Content Placeholder 2">
            <a:extLst>
              <a:ext uri="{FF2B5EF4-FFF2-40B4-BE49-F238E27FC236}">
                <a16:creationId xmlns:a16="http://schemas.microsoft.com/office/drawing/2014/main" id="{E39AA804-1B10-FC47-8104-A258EB1DE78A}"/>
              </a:ext>
            </a:extLst>
          </p:cNvPr>
          <p:cNvSpPr>
            <a:spLocks noGrp="1"/>
          </p:cNvSpPr>
          <p:nvPr>
            <p:ph idx="1"/>
          </p:nvPr>
        </p:nvSpPr>
        <p:spPr>
          <a:xfrm>
            <a:off x="1371600" y="2286000"/>
            <a:ext cx="10558130" cy="3581400"/>
          </a:xfrm>
        </p:spPr>
        <p:txBody>
          <a:bodyPr rtlCol="0">
            <a:normAutofit lnSpcReduction="10000"/>
          </a:bodyPr>
          <a:lstStyle/>
          <a:p>
            <a:pPr marL="0" indent="0" algn="just" eaLnBrk="1" fontAlgn="auto" hangingPunct="1">
              <a:lnSpc>
                <a:spcPct val="110000"/>
              </a:lnSpc>
              <a:buFont typeface="Franklin Gothic Book" panose="020B0503020102020204" pitchFamily="34" charset="0"/>
              <a:buNone/>
              <a:defRPr/>
            </a:pPr>
            <a:r>
              <a:rPr lang="fr-FR" sz="2400" dirty="0">
                <a:latin typeface="Dagny OT" panose="020B0504020201020104" pitchFamily="34" charset="77"/>
              </a:rPr>
              <a:t>Anciennement : Une mentalité de « </a:t>
            </a:r>
            <a:r>
              <a:rPr lang="fr-FR" sz="2400" b="1" dirty="0">
                <a:latin typeface="Dagny OT" panose="020B0504020201020104" pitchFamily="34" charset="77"/>
              </a:rPr>
              <a:t>Far West </a:t>
            </a:r>
            <a:r>
              <a:rPr lang="fr-FR" sz="2400" dirty="0">
                <a:latin typeface="Dagny OT" panose="020B0504020201020104" pitchFamily="34" charset="77"/>
              </a:rPr>
              <a:t>» pour la collecte (et l'utilisation) des données. Tout ce qui n'était pas technologiquement interdit était autorisé.</a:t>
            </a:r>
          </a:p>
          <a:p>
            <a:pPr marL="0" indent="0" algn="just" eaLnBrk="1" fontAlgn="auto" hangingPunct="1">
              <a:lnSpc>
                <a:spcPct val="110000"/>
              </a:lnSpc>
              <a:buFont typeface="Franklin Gothic Book" panose="020B0503020102020204" pitchFamily="34" charset="0"/>
              <a:buNone/>
              <a:defRPr/>
            </a:pPr>
            <a:endParaRPr lang="fr-FR" sz="600" dirty="0">
              <a:latin typeface="Dagny OT" panose="020B0504020201020104" pitchFamily="34" charset="77"/>
            </a:endParaRPr>
          </a:p>
          <a:p>
            <a:pPr marL="0" indent="0" algn="just" eaLnBrk="1" fontAlgn="auto" hangingPunct="1">
              <a:lnSpc>
                <a:spcPct val="110000"/>
              </a:lnSpc>
              <a:buFont typeface="Franklin Gothic Book" panose="020B0503020102020204" pitchFamily="34" charset="0"/>
              <a:buNone/>
              <a:defRPr/>
            </a:pPr>
            <a:r>
              <a:rPr lang="fr-FR" sz="2400" dirty="0">
                <a:latin typeface="Dagny OT" panose="020B0504020201020104" pitchFamily="34" charset="77"/>
              </a:rPr>
              <a:t>Aujourd'hui : des codes de conduite professionnels sont élaborés (ils décrivent les manières responsables de pratiquer la science des données).</a:t>
            </a:r>
          </a:p>
          <a:p>
            <a:pPr marL="0" indent="0" algn="just" eaLnBrk="1" fontAlgn="auto" hangingPunct="1">
              <a:lnSpc>
                <a:spcPct val="110000"/>
              </a:lnSpc>
              <a:buFont typeface="Franklin Gothic Book" panose="020B0503020102020204" pitchFamily="34" charset="0"/>
              <a:buNone/>
              <a:defRPr/>
            </a:pPr>
            <a:endParaRPr lang="fr-FR" sz="600" dirty="0">
              <a:latin typeface="Dagny OT" panose="020B0504020201020104" pitchFamily="34" charset="77"/>
            </a:endParaRPr>
          </a:p>
          <a:p>
            <a:pPr marL="0" indent="0" algn="just" eaLnBrk="1" fontAlgn="auto" hangingPunct="1">
              <a:lnSpc>
                <a:spcPct val="110000"/>
              </a:lnSpc>
              <a:buFont typeface="Franklin Gothic Book" panose="020B0503020102020204" pitchFamily="34" charset="0"/>
              <a:buNone/>
              <a:defRPr/>
            </a:pPr>
            <a:r>
              <a:rPr lang="fr-FR" sz="2400" dirty="0">
                <a:latin typeface="Dagny OT" panose="020B0504020201020104" pitchFamily="34" charset="77"/>
              </a:rPr>
              <a:t>Il s'agit d'une responsabilité </a:t>
            </a:r>
            <a:r>
              <a:rPr lang="fr-FR" sz="2400" b="1" dirty="0">
                <a:latin typeface="Dagny OT" panose="020B0504020201020104" pitchFamily="34" charset="77"/>
              </a:rPr>
              <a:t>supplémentaire</a:t>
            </a:r>
            <a:r>
              <a:rPr lang="fr-FR" sz="2400" dirty="0">
                <a:latin typeface="Dagny OT" panose="020B0504020201020104" pitchFamily="34" charset="77"/>
              </a:rPr>
              <a:t> pour les spécialistes des données, mais aussi d'une </a:t>
            </a:r>
            <a:r>
              <a:rPr lang="fr-FR" sz="2400" b="1" dirty="0">
                <a:latin typeface="Dagny OT" panose="020B0504020201020104" pitchFamily="34" charset="77"/>
              </a:rPr>
              <a:t>protection</a:t>
            </a:r>
            <a:r>
              <a:rPr lang="fr-FR" sz="2400" dirty="0">
                <a:latin typeface="Dagny OT" panose="020B0504020201020104" pitchFamily="34" charset="77"/>
              </a:rPr>
              <a:t> contre les analyses douteuses.</a:t>
            </a:r>
          </a:p>
          <a:p>
            <a:pPr marL="0" indent="0" algn="just" eaLnBrk="1" fontAlgn="auto" hangingPunct="1">
              <a:lnSpc>
                <a:spcPct val="110000"/>
              </a:lnSpc>
              <a:buFont typeface="Franklin Gothic Book" panose="020B0503020102020204" pitchFamily="34" charset="0"/>
              <a:buNone/>
              <a:defRPr/>
            </a:pPr>
            <a:endParaRPr lang="fr-FR" sz="700" dirty="0">
              <a:latin typeface="Dagny OT" panose="020B0504020201020104" pitchFamily="34" charset="77"/>
            </a:endParaRPr>
          </a:p>
          <a:p>
            <a:pPr marL="0" indent="0" algn="just" eaLnBrk="1" fontAlgn="auto" hangingPunct="1">
              <a:lnSpc>
                <a:spcPct val="110000"/>
              </a:lnSpc>
              <a:buFont typeface="Franklin Gothic Book" panose="020B0503020102020204" pitchFamily="34" charset="0"/>
              <a:buNone/>
              <a:defRPr/>
            </a:pPr>
            <a:r>
              <a:rPr lang="fr-FR" sz="2400" dirty="0">
                <a:latin typeface="Dagny OT" panose="020B0504020201020104" pitchFamily="34" charset="77"/>
              </a:rPr>
              <a:t>Votre organisation dispose-t-elle d'un code d’éthique pour ses spécialistes des données ? Pour ses employés ?</a:t>
            </a:r>
            <a:endParaRPr lang="en-US" sz="2400" dirty="0">
              <a:latin typeface="Dagny OT" panose="020B0504020201020104" pitchFamily="34" charset="77"/>
            </a:endParaRPr>
          </a:p>
        </p:txBody>
      </p:sp>
    </p:spTree>
  </p:cSld>
  <p:clrMapOvr>
    <a:masterClrMapping/>
  </p:clrMapOvr>
  <p:transition spd="med">
    <p:fade/>
  </p:transition>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Title 1">
            <a:extLst>
              <a:ext uri="{FF2B5EF4-FFF2-40B4-BE49-F238E27FC236}">
                <a16:creationId xmlns:a16="http://schemas.microsoft.com/office/drawing/2014/main" id="{CEC0E84B-4E6B-A54F-AF20-4F9BABC6C790}"/>
              </a:ext>
            </a:extLst>
          </p:cNvPr>
          <p:cNvSpPr>
            <a:spLocks noGrp="1"/>
          </p:cNvSpPr>
          <p:nvPr>
            <p:ph type="title"/>
          </p:nvPr>
        </p:nvSpPr>
        <p:spPr/>
        <p:txBody>
          <a:bodyPr/>
          <a:lstStyle/>
          <a:p>
            <a:pPr eaLnBrk="1" hangingPunct="1"/>
            <a:r>
              <a:rPr lang="en-US" altLang="en-US" b="1"/>
              <a:t>QU'EST-CE QUE L'ÉTHIQUE ?</a:t>
            </a:r>
            <a:endParaRPr lang="en-US" altLang="en-US" sz="2400" b="1"/>
          </a:p>
        </p:txBody>
      </p:sp>
      <p:sp>
        <p:nvSpPr>
          <p:cNvPr id="3" name="Content Placeholder 2">
            <a:extLst>
              <a:ext uri="{FF2B5EF4-FFF2-40B4-BE49-F238E27FC236}">
                <a16:creationId xmlns:a16="http://schemas.microsoft.com/office/drawing/2014/main" id="{E9BC0B1B-5A85-B045-A3E3-0A03FDF8D4B6}"/>
              </a:ext>
            </a:extLst>
          </p:cNvPr>
          <p:cNvSpPr>
            <a:spLocks noGrp="1"/>
          </p:cNvSpPr>
          <p:nvPr>
            <p:ph idx="1"/>
          </p:nvPr>
        </p:nvSpPr>
        <p:spPr>
          <a:xfrm>
            <a:off x="1371600" y="2251075"/>
            <a:ext cx="9601200" cy="3933825"/>
          </a:xfrm>
        </p:spPr>
        <p:txBody>
          <a:bodyPr rtlCol="0">
            <a:normAutofit fontScale="92500" lnSpcReduction="10000"/>
          </a:bodyPr>
          <a:lstStyle/>
          <a:p>
            <a:pPr marL="0" indent="0" algn="just" eaLnBrk="1" fontAlgn="auto" hangingPunct="1">
              <a:lnSpc>
                <a:spcPct val="110000"/>
              </a:lnSpc>
              <a:buFont typeface="Franklin Gothic Book" panose="020B0503020102020204" pitchFamily="34" charset="0"/>
              <a:buNone/>
              <a:defRPr/>
            </a:pPr>
            <a:r>
              <a:rPr lang="fr-FR" sz="2400" dirty="0">
                <a:latin typeface="Dagny OT" panose="020B0504020201020104" pitchFamily="34" charset="77"/>
              </a:rPr>
              <a:t>De manière générale, l'éthique fait référence à l'étude et à la définition des comportements corrects et incorrects : </a:t>
            </a:r>
            <a:r>
              <a:rPr lang="en-US" sz="2400" dirty="0">
                <a:latin typeface="Dagny OT" panose="020B0504020201020104" pitchFamily="34" charset="77"/>
              </a:rPr>
              <a:t> </a:t>
            </a:r>
          </a:p>
          <a:p>
            <a:pPr lvl="1" indent="-384048" algn="just" eaLnBrk="1" fontAlgn="auto" hangingPunct="1">
              <a:lnSpc>
                <a:spcPct val="110000"/>
              </a:lnSpc>
              <a:buSzPct val="125000"/>
              <a:buFont typeface="Wingdings" pitchFamily="2" charset="2"/>
              <a:buChar char="§"/>
              <a:defRPr/>
            </a:pPr>
            <a:r>
              <a:rPr lang="fr-FR" i="0" dirty="0">
                <a:latin typeface="Dagny OT" panose="020B0504020201020104" pitchFamily="34" charset="77"/>
              </a:rPr>
              <a:t>« pas [...] les conventions sociales, les croyances religieuses ou les lois. »</a:t>
            </a:r>
            <a:r>
              <a:rPr lang="en-US" sz="2200" i="0" dirty="0">
                <a:latin typeface="Dagny OT" panose="020B0504020201020104" pitchFamily="34" charset="77"/>
              </a:rPr>
              <a:t> </a:t>
            </a:r>
            <a:r>
              <a:rPr lang="en-US" sz="1500" i="0" dirty="0">
                <a:latin typeface="Dagny OT" panose="020B0504020201020104" pitchFamily="34" charset="77"/>
              </a:rPr>
              <a:t>(R.W. Paul, L. Elder)</a:t>
            </a:r>
          </a:p>
          <a:p>
            <a:pPr marL="384048" indent="-384048" algn="just" eaLnBrk="1" fontAlgn="auto" hangingPunct="1">
              <a:lnSpc>
                <a:spcPct val="110000"/>
              </a:lnSpc>
              <a:defRPr/>
            </a:pPr>
            <a:endParaRPr lang="en-US" sz="500" dirty="0">
              <a:latin typeface="Dagny OT" panose="020B0504020201020104" pitchFamily="34" charset="77"/>
            </a:endParaRPr>
          </a:p>
          <a:p>
            <a:pPr marL="0" indent="0" eaLnBrk="1" fontAlgn="auto" hangingPunct="1">
              <a:lnSpc>
                <a:spcPct val="110000"/>
              </a:lnSpc>
              <a:buFont typeface="Franklin Gothic Book" panose="020B0503020102020204" pitchFamily="34" charset="0"/>
              <a:buNone/>
              <a:defRPr/>
            </a:pPr>
            <a:r>
              <a:rPr lang="en-US" sz="2400" dirty="0" err="1">
                <a:latin typeface="Dagny OT" panose="020B0504020201020104" pitchFamily="34" charset="77"/>
              </a:rPr>
              <a:t>Théories</a:t>
            </a:r>
            <a:r>
              <a:rPr lang="en-US" sz="2400" dirty="0">
                <a:latin typeface="Dagny OT" panose="020B0504020201020104" pitchFamily="34" charset="77"/>
              </a:rPr>
              <a:t> </a:t>
            </a:r>
            <a:r>
              <a:rPr lang="en-US" sz="2400" dirty="0" err="1">
                <a:latin typeface="Dagny OT" panose="020B0504020201020104" pitchFamily="34" charset="77"/>
              </a:rPr>
              <a:t>éthiques</a:t>
            </a:r>
            <a:r>
              <a:rPr lang="en-US" sz="2400" dirty="0">
                <a:latin typeface="Dagny OT" panose="020B0504020201020104" pitchFamily="34" charset="77"/>
              </a:rPr>
              <a:t> </a:t>
            </a:r>
            <a:r>
              <a:rPr lang="en-US" sz="2400" dirty="0" err="1">
                <a:latin typeface="Dagny OT" panose="020B0504020201020104" pitchFamily="34" charset="77"/>
              </a:rPr>
              <a:t>influentes</a:t>
            </a:r>
            <a:r>
              <a:rPr lang="en-US" sz="2400" dirty="0">
                <a:latin typeface="Dagny OT" panose="020B0504020201020104" pitchFamily="34" charset="77"/>
              </a:rPr>
              <a:t> :</a:t>
            </a:r>
          </a:p>
          <a:p>
            <a:pPr lvl="1" indent="-384048" eaLnBrk="1" fontAlgn="auto" hangingPunct="1">
              <a:lnSpc>
                <a:spcPct val="110000"/>
              </a:lnSpc>
              <a:buFont typeface="Wingdings" pitchFamily="2" charset="2"/>
              <a:buChar char="§"/>
              <a:defRPr/>
            </a:pPr>
            <a:r>
              <a:rPr lang="fr-FR" i="0" dirty="0">
                <a:latin typeface="Dagny OT" panose="020B0504020201020104" pitchFamily="34" charset="77"/>
              </a:rPr>
              <a:t>La </a:t>
            </a:r>
            <a:r>
              <a:rPr lang="fr-FR" b="1" i="0" dirty="0">
                <a:latin typeface="Dagny OT" panose="020B0504020201020104" pitchFamily="34" charset="77"/>
              </a:rPr>
              <a:t>règle d'or </a:t>
            </a:r>
            <a:r>
              <a:rPr lang="fr-FR" i="0" dirty="0">
                <a:latin typeface="Dagny OT" panose="020B0504020201020104" pitchFamily="34" charset="77"/>
              </a:rPr>
              <a:t>de Kant ( faites aux autres...), le </a:t>
            </a:r>
            <a:r>
              <a:rPr lang="fr-FR" b="1" i="0" dirty="0" err="1">
                <a:latin typeface="Dagny OT" panose="020B0504020201020104" pitchFamily="34" charset="77"/>
              </a:rPr>
              <a:t>conséquentialisme</a:t>
            </a:r>
            <a:r>
              <a:rPr lang="fr-FR" i="0" dirty="0">
                <a:latin typeface="Dagny OT" panose="020B0504020201020104" pitchFamily="34" charset="77"/>
              </a:rPr>
              <a:t> (la fin justifie les moyens), </a:t>
            </a:r>
            <a:r>
              <a:rPr lang="fr-FR" b="1" i="0" dirty="0">
                <a:latin typeface="Dagny OT" panose="020B0504020201020104" pitchFamily="34" charset="77"/>
              </a:rPr>
              <a:t>l'utilitarisme</a:t>
            </a:r>
            <a:r>
              <a:rPr lang="fr-FR" i="0" dirty="0">
                <a:latin typeface="Dagny OT" panose="020B0504020201020104" pitchFamily="34" charset="77"/>
              </a:rPr>
              <a:t> (agir de manière à maximiser l'effet positif), etc.</a:t>
            </a:r>
          </a:p>
          <a:p>
            <a:pPr lvl="1" indent="-384048" eaLnBrk="1" fontAlgn="auto" hangingPunct="1">
              <a:lnSpc>
                <a:spcPct val="110000"/>
              </a:lnSpc>
              <a:buFont typeface="Wingdings" pitchFamily="2" charset="2"/>
              <a:buChar char="§"/>
              <a:defRPr/>
            </a:pPr>
            <a:r>
              <a:rPr lang="en-US" b="1" i="0" dirty="0" err="1">
                <a:latin typeface="Dagny OT" panose="020B0504020201020104" pitchFamily="34" charset="77"/>
              </a:rPr>
              <a:t>Confucianisme</a:t>
            </a:r>
            <a:r>
              <a:rPr lang="en-US" b="1" i="0" dirty="0">
                <a:latin typeface="Dagny OT" panose="020B0504020201020104" pitchFamily="34" charset="77"/>
              </a:rPr>
              <a:t>, </a:t>
            </a:r>
            <a:r>
              <a:rPr lang="en-US" b="1" i="0" dirty="0" err="1">
                <a:latin typeface="Dagny OT" panose="020B0504020201020104" pitchFamily="34" charset="77"/>
              </a:rPr>
              <a:t>taoïsme</a:t>
            </a:r>
            <a:r>
              <a:rPr lang="en-US" b="1" i="0" dirty="0">
                <a:latin typeface="Dagny OT" panose="020B0504020201020104" pitchFamily="34" charset="77"/>
              </a:rPr>
              <a:t>, </a:t>
            </a:r>
            <a:r>
              <a:rPr lang="en-US" b="1" i="0" dirty="0" err="1">
                <a:latin typeface="Dagny OT" panose="020B0504020201020104" pitchFamily="34" charset="77"/>
              </a:rPr>
              <a:t>bouddhisme</a:t>
            </a:r>
            <a:r>
              <a:rPr lang="en-US" b="1" i="0" dirty="0">
                <a:latin typeface="Dagny OT" panose="020B0504020201020104" pitchFamily="34" charset="77"/>
              </a:rPr>
              <a:t> ( ?), etc.</a:t>
            </a:r>
          </a:p>
          <a:p>
            <a:pPr lvl="1" indent="-384048" eaLnBrk="1" fontAlgn="auto" hangingPunct="1">
              <a:lnSpc>
                <a:spcPct val="110000"/>
              </a:lnSpc>
              <a:buFont typeface="Wingdings" pitchFamily="2" charset="2"/>
              <a:buChar char="§"/>
              <a:defRPr/>
            </a:pPr>
            <a:r>
              <a:rPr lang="en-US" b="1" i="0" dirty="0">
                <a:latin typeface="Dagny OT" panose="020B0504020201020104" pitchFamily="34" charset="77"/>
              </a:rPr>
              <a:t>Ubuntu</a:t>
            </a:r>
            <a:r>
              <a:rPr lang="en-US" i="0" dirty="0">
                <a:latin typeface="Dagny OT" panose="020B0504020201020104" pitchFamily="34" charset="77"/>
              </a:rPr>
              <a:t>, </a:t>
            </a:r>
            <a:r>
              <a:rPr lang="en-US" b="1" i="0" dirty="0">
                <a:latin typeface="Dagny OT" panose="020B0504020201020104" pitchFamily="34" charset="77"/>
              </a:rPr>
              <a:t>Maori</a:t>
            </a:r>
            <a:r>
              <a:rPr lang="en-US" i="0" dirty="0">
                <a:latin typeface="Dagny OT" panose="020B0504020201020104" pitchFamily="34" charset="77"/>
              </a:rPr>
              <a:t>, etc. </a:t>
            </a:r>
          </a:p>
        </p:txBody>
      </p:sp>
    </p:spTree>
  </p:cSld>
  <p:clrMapOvr>
    <a:masterClrMapping/>
  </p:clrMapOvr>
  <p:transition spd="med">
    <p:fade/>
  </p:transition>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Title 1">
            <a:extLst>
              <a:ext uri="{FF2B5EF4-FFF2-40B4-BE49-F238E27FC236}">
                <a16:creationId xmlns:a16="http://schemas.microsoft.com/office/drawing/2014/main" id="{0CE20D5A-539E-024A-9D37-0ECE9D1D5E72}"/>
              </a:ext>
            </a:extLst>
          </p:cNvPr>
          <p:cNvSpPr>
            <a:spLocks noGrp="1"/>
          </p:cNvSpPr>
          <p:nvPr>
            <p:ph type="title"/>
          </p:nvPr>
        </p:nvSpPr>
        <p:spPr/>
        <p:txBody>
          <a:bodyPr/>
          <a:lstStyle/>
          <a:p>
            <a:pPr eaLnBrk="1" hangingPunct="1"/>
            <a:r>
              <a:rPr lang="en-US" altLang="en-US" b="1"/>
              <a:t>QU'EST-CE QUE L'ÉTHIQUE ?</a:t>
            </a:r>
            <a:endParaRPr lang="en-US" altLang="en-US" sz="2400" b="1"/>
          </a:p>
        </p:txBody>
      </p:sp>
      <p:sp>
        <p:nvSpPr>
          <p:cNvPr id="78851" name="Content Placeholder 2">
            <a:extLst>
              <a:ext uri="{FF2B5EF4-FFF2-40B4-BE49-F238E27FC236}">
                <a16:creationId xmlns:a16="http://schemas.microsoft.com/office/drawing/2014/main" id="{E7CC453B-9CEF-7548-A763-30F2F4924752}"/>
              </a:ext>
            </a:extLst>
          </p:cNvPr>
          <p:cNvSpPr>
            <a:spLocks noGrp="1"/>
          </p:cNvSpPr>
          <p:nvPr>
            <p:ph idx="1"/>
          </p:nvPr>
        </p:nvSpPr>
        <p:spPr/>
        <p:txBody>
          <a:bodyPr/>
          <a:lstStyle/>
          <a:p>
            <a:pPr marL="0" indent="0">
              <a:lnSpc>
                <a:spcPct val="100000"/>
              </a:lnSpc>
              <a:buFont typeface="Franklin Gothic Book" panose="020B0503020102020204" pitchFamily="34" charset="0"/>
              <a:buNone/>
            </a:pPr>
            <a:r>
              <a:rPr lang="fr-FR" altLang="en-US" sz="2400" b="1" dirty="0">
                <a:latin typeface="Dagny OT" panose="020B0504020201020104" pitchFamily="34" charset="77"/>
              </a:rPr>
              <a:t>Les principes de PCAP</a:t>
            </a:r>
            <a:r>
              <a:rPr lang="fr-FR" altLang="en-US" sz="2400" b="1" baseline="30000" dirty="0">
                <a:latin typeface="Dagny OT" panose="020B0504020201020104" pitchFamily="34" charset="77"/>
              </a:rPr>
              <a:t>®</a:t>
            </a:r>
            <a:r>
              <a:rPr lang="fr-FR" altLang="en-US" sz="2400" b="1" dirty="0">
                <a:latin typeface="Dagny OT" panose="020B0504020201020104" pitchFamily="34" charset="77"/>
              </a:rPr>
              <a:t> des Premières Nations</a:t>
            </a:r>
          </a:p>
          <a:p>
            <a:pPr lvl="1" eaLnBrk="1" hangingPunct="1">
              <a:lnSpc>
                <a:spcPct val="100000"/>
              </a:lnSpc>
              <a:buFont typeface="Wingdings" pitchFamily="2" charset="2"/>
              <a:buChar char="§"/>
            </a:pPr>
            <a:r>
              <a:rPr lang="en-US" altLang="en-US" b="1" i="0" dirty="0" err="1">
                <a:latin typeface="Dagny OT" panose="020B0504020201020104" pitchFamily="34" charset="77"/>
              </a:rPr>
              <a:t>Propriété</a:t>
            </a:r>
            <a:r>
              <a:rPr lang="en-US" altLang="en-US" b="1" i="0" dirty="0">
                <a:latin typeface="Dagny OT" panose="020B0504020201020104" pitchFamily="34" charset="77"/>
              </a:rPr>
              <a:t> </a:t>
            </a:r>
            <a:br>
              <a:rPr lang="en-US" altLang="en-US" b="1" i="0" dirty="0">
                <a:latin typeface="Dagny OT" panose="020B0504020201020104" pitchFamily="34" charset="77"/>
              </a:rPr>
            </a:br>
            <a:r>
              <a:rPr lang="fr-FR" altLang="en-US" i="0" dirty="0">
                <a:latin typeface="Dagny OT" panose="020B0504020201020104" pitchFamily="34" charset="77"/>
              </a:rPr>
              <a:t>les connaissances, les données et les informations culturelles sont la propriété des communautés</a:t>
            </a:r>
          </a:p>
          <a:p>
            <a:pPr lvl="1" eaLnBrk="1" hangingPunct="1">
              <a:lnSpc>
                <a:spcPct val="100000"/>
              </a:lnSpc>
              <a:buFont typeface="Wingdings" pitchFamily="2" charset="2"/>
              <a:buChar char="§"/>
            </a:pPr>
            <a:r>
              <a:rPr lang="en-US" altLang="en-US" b="1" i="0" dirty="0" err="1">
                <a:latin typeface="Dagny OT" panose="020B0504020201020104" pitchFamily="34" charset="77"/>
              </a:rPr>
              <a:t>Contrôle</a:t>
            </a:r>
            <a:r>
              <a:rPr lang="en-US" altLang="en-US" b="1" i="0" dirty="0">
                <a:latin typeface="Dagny OT" panose="020B0504020201020104" pitchFamily="34" charset="77"/>
              </a:rPr>
              <a:t> </a:t>
            </a:r>
            <a:br>
              <a:rPr lang="en-US" altLang="en-US" b="1" i="0" dirty="0">
                <a:latin typeface="Dagny OT" panose="020B0504020201020104" pitchFamily="34" charset="77"/>
              </a:rPr>
            </a:br>
            <a:r>
              <a:rPr lang="fr-FR" altLang="en-US" i="0" dirty="0">
                <a:latin typeface="Dagny OT" panose="020B0504020201020104" pitchFamily="34" charset="77"/>
              </a:rPr>
              <a:t>les communautés ont le droit de contrôler tous les aspects de la recherche et de la gestion de l'information qui les concernent</a:t>
            </a:r>
          </a:p>
          <a:p>
            <a:pPr lvl="1" eaLnBrk="1" hangingPunct="1">
              <a:lnSpc>
                <a:spcPct val="100000"/>
              </a:lnSpc>
              <a:buFont typeface="Wingdings" pitchFamily="2" charset="2"/>
              <a:buChar char="§"/>
            </a:pPr>
            <a:r>
              <a:rPr lang="en-US" altLang="en-US" b="1" i="0" dirty="0" err="1">
                <a:latin typeface="Dagny OT" panose="020B0504020201020104" pitchFamily="34" charset="77"/>
              </a:rPr>
              <a:t>Accès</a:t>
            </a:r>
            <a:r>
              <a:rPr lang="en-US" altLang="en-US" b="1" i="0" dirty="0">
                <a:latin typeface="Dagny OT" panose="020B0504020201020104" pitchFamily="34" charset="77"/>
              </a:rPr>
              <a:t> </a:t>
            </a:r>
            <a:br>
              <a:rPr lang="en-US" altLang="en-US" b="1" i="0" dirty="0">
                <a:latin typeface="Dagny OT" panose="020B0504020201020104" pitchFamily="34" charset="77"/>
              </a:rPr>
            </a:br>
            <a:r>
              <a:rPr lang="fr-FR" altLang="en-US" i="0" dirty="0">
                <a:latin typeface="Dagny OT" panose="020B0504020201020104" pitchFamily="34" charset="77"/>
              </a:rPr>
              <a:t>les communautés doivent avoir accès aux informations et aux données les concernant, quel que soit le lieu où elles sont conservées</a:t>
            </a:r>
          </a:p>
          <a:p>
            <a:pPr lvl="1" eaLnBrk="1" hangingPunct="1">
              <a:lnSpc>
                <a:spcPct val="100000"/>
              </a:lnSpc>
              <a:buFont typeface="Wingdings" pitchFamily="2" charset="2"/>
              <a:buChar char="§"/>
            </a:pPr>
            <a:r>
              <a:rPr lang="en-US" altLang="en-US" b="1" i="0" dirty="0">
                <a:latin typeface="Dagny OT" panose="020B0504020201020104" pitchFamily="34" charset="77"/>
              </a:rPr>
              <a:t>Possession</a:t>
            </a:r>
            <a:br>
              <a:rPr lang="en-US" altLang="en-US" i="0" dirty="0">
                <a:latin typeface="Dagny OT" panose="020B0504020201020104" pitchFamily="34" charset="77"/>
              </a:rPr>
            </a:br>
            <a:r>
              <a:rPr lang="fr-FR" altLang="en-US" i="0" dirty="0">
                <a:latin typeface="Dagny OT" panose="020B0504020201020104" pitchFamily="34" charset="77"/>
              </a:rPr>
              <a:t>les communautés doivent avoir le contrôle physique des données pertinentes </a:t>
            </a:r>
            <a:endParaRPr lang="en-US" altLang="en-US" b="1" i="0" dirty="0">
              <a:latin typeface="Dagny OT" panose="020B0504020201020104" pitchFamily="34" charset="77"/>
            </a:endParaRPr>
          </a:p>
        </p:txBody>
      </p:sp>
      <p:sp>
        <p:nvSpPr>
          <p:cNvPr id="78852" name="Rectangle 3">
            <a:extLst>
              <a:ext uri="{FF2B5EF4-FFF2-40B4-BE49-F238E27FC236}">
                <a16:creationId xmlns:a16="http://schemas.microsoft.com/office/drawing/2014/main" id="{2803F5B7-82A4-614F-9E82-AFD9006B0796}"/>
              </a:ext>
            </a:extLst>
          </p:cNvPr>
          <p:cNvSpPr>
            <a:spLocks noChangeArrowheads="1"/>
          </p:cNvSpPr>
          <p:nvPr/>
        </p:nvSpPr>
        <p:spPr bwMode="auto">
          <a:xfrm>
            <a:off x="1371600" y="0"/>
            <a:ext cx="1082040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r" eaLnBrk="1" hangingPunct="1"/>
            <a:r>
              <a:rPr lang="en-US" altLang="en-US" dirty="0">
                <a:solidFill>
                  <a:srgbClr val="232323"/>
                </a:solidFill>
                <a:latin typeface="Dagny OT" panose="020B0504020201020104" pitchFamily="34" charset="77"/>
                <a:ea typeface="Helvetica Light" panose="020B0403020202020204" pitchFamily="34" charset="0"/>
                <a:cs typeface="Helvetica Light" panose="020B0403020202020204" pitchFamily="34" charset="0"/>
              </a:rPr>
              <a:t>[PCAP® </a:t>
            </a:r>
            <a:r>
              <a:rPr lang="fr-FR" altLang="en-US" dirty="0">
                <a:solidFill>
                  <a:srgbClr val="232323"/>
                </a:solidFill>
                <a:latin typeface="Dagny OT" panose="020B0504020201020104" pitchFamily="34" charset="77"/>
                <a:ea typeface="Helvetica Light" panose="020B0403020202020204" pitchFamily="34" charset="0"/>
                <a:cs typeface="Helvetica Light" panose="020B0403020202020204" pitchFamily="34" charset="0"/>
              </a:rPr>
              <a:t>est une marque déposée du </a:t>
            </a:r>
            <a:r>
              <a:rPr lang="fr-FR" altLang="en-US" i="1" dirty="0">
                <a:solidFill>
                  <a:srgbClr val="232323"/>
                </a:solidFill>
                <a:latin typeface="Dagny OT" panose="020B0504020201020104" pitchFamily="34" charset="77"/>
                <a:ea typeface="Helvetica Light" panose="020B0403020202020204" pitchFamily="34" charset="0"/>
                <a:cs typeface="Helvetica Light" panose="020B0403020202020204" pitchFamily="34" charset="0"/>
              </a:rPr>
              <a:t>Centre de gouvernance de l’information des Premières Nations </a:t>
            </a:r>
            <a:r>
              <a:rPr lang="en-US" altLang="en-US" dirty="0">
                <a:solidFill>
                  <a:srgbClr val="232323"/>
                </a:solidFill>
                <a:latin typeface="Dagny OT" panose="020B0504020201020104" pitchFamily="34" charset="77"/>
                <a:ea typeface="Helvetica Light" panose="020B0403020202020204" pitchFamily="34" charset="0"/>
                <a:cs typeface="Helvetica Light" panose="020B0403020202020204" pitchFamily="34" charset="0"/>
              </a:rPr>
              <a:t>(CGIPN)]</a:t>
            </a:r>
            <a:endParaRPr lang="en-US" altLang="en-US" dirty="0">
              <a:latin typeface="Dagny OT" panose="020B0504020201020104" pitchFamily="34" charset="77"/>
              <a:ea typeface="Helvetica Light" panose="020B0403020202020204" pitchFamily="34" charset="0"/>
              <a:cs typeface="Helvetica Light" panose="020B0403020202020204" pitchFamily="34" charset="0"/>
            </a:endParaRPr>
          </a:p>
        </p:txBody>
      </p:sp>
    </p:spTree>
  </p:cSld>
  <p:clrMapOvr>
    <a:masterClrMapping/>
  </p:clrMapOvr>
  <p:transition spd="med">
    <p:fade/>
  </p:transition>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Title 1">
            <a:extLst>
              <a:ext uri="{FF2B5EF4-FFF2-40B4-BE49-F238E27FC236}">
                <a16:creationId xmlns:a16="http://schemas.microsoft.com/office/drawing/2014/main" id="{C8E22577-1D8C-5742-9E58-1E438B0CB7F1}"/>
              </a:ext>
            </a:extLst>
          </p:cNvPr>
          <p:cNvSpPr>
            <a:spLocks noGrp="1"/>
          </p:cNvSpPr>
          <p:nvPr>
            <p:ph type="title"/>
          </p:nvPr>
        </p:nvSpPr>
        <p:spPr/>
        <p:txBody>
          <a:bodyPr/>
          <a:lstStyle/>
          <a:p>
            <a:pPr eaLnBrk="1" hangingPunct="1"/>
            <a:r>
              <a:rPr lang="fr-FR" altLang="en-US" b="1"/>
              <a:t>L'ÉTHIQUE DANS LE CONTEXTE DES DONNÉES</a:t>
            </a:r>
            <a:endParaRPr lang="en-US" altLang="en-US" sz="2400" b="1"/>
          </a:p>
        </p:txBody>
      </p:sp>
      <p:sp>
        <p:nvSpPr>
          <p:cNvPr id="80899" name="Content Placeholder 2">
            <a:extLst>
              <a:ext uri="{FF2B5EF4-FFF2-40B4-BE49-F238E27FC236}">
                <a16:creationId xmlns:a16="http://schemas.microsoft.com/office/drawing/2014/main" id="{A000FF32-838D-1F45-91F1-0DD320F8D1B9}"/>
              </a:ext>
            </a:extLst>
          </p:cNvPr>
          <p:cNvSpPr>
            <a:spLocks noGrp="1"/>
          </p:cNvSpPr>
          <p:nvPr>
            <p:ph idx="1"/>
          </p:nvPr>
        </p:nvSpPr>
        <p:spPr/>
        <p:txBody>
          <a:bodyPr/>
          <a:lstStyle/>
          <a:p>
            <a:pPr marL="0" indent="0" algn="just" eaLnBrk="1" hangingPunct="1">
              <a:lnSpc>
                <a:spcPct val="100000"/>
              </a:lnSpc>
              <a:buFont typeface="Franklin Gothic Book" panose="020B0503020102020204" pitchFamily="34" charset="0"/>
              <a:buNone/>
            </a:pPr>
            <a:r>
              <a:rPr lang="fr-FR" altLang="en-US" sz="2400" dirty="0">
                <a:latin typeface="Dagny OT" panose="020B0504020201020104" pitchFamily="34" charset="77"/>
              </a:rPr>
              <a:t>Questions relatives à l'éthique des données </a:t>
            </a:r>
            <a:r>
              <a:rPr lang="en-US" altLang="en-US" sz="2400" dirty="0">
                <a:latin typeface="Dagny OT" panose="020B0504020201020104" pitchFamily="34" charset="77"/>
              </a:rPr>
              <a:t>:</a:t>
            </a:r>
          </a:p>
          <a:p>
            <a:pPr lvl="1" algn="just" eaLnBrk="1" hangingPunct="1">
              <a:lnSpc>
                <a:spcPct val="100000"/>
              </a:lnSpc>
              <a:buFont typeface="Wingdings" pitchFamily="2" charset="2"/>
              <a:buChar char="§"/>
            </a:pPr>
            <a:r>
              <a:rPr lang="fr-FR" altLang="en-US" b="1" i="0" dirty="0">
                <a:latin typeface="Dagny OT" panose="020B0504020201020104" pitchFamily="34" charset="77"/>
              </a:rPr>
              <a:t>Qui</a:t>
            </a:r>
            <a:r>
              <a:rPr lang="fr-FR" altLang="en-US" i="0" dirty="0">
                <a:latin typeface="Dagny OT" panose="020B0504020201020104" pitchFamily="34" charset="77"/>
              </a:rPr>
              <a:t>, le cas échéant, est propriétaire des données ?</a:t>
            </a:r>
          </a:p>
          <a:p>
            <a:pPr lvl="1" algn="just" eaLnBrk="1" hangingPunct="1">
              <a:lnSpc>
                <a:spcPct val="100000"/>
              </a:lnSpc>
              <a:buFont typeface="Wingdings" pitchFamily="2" charset="2"/>
              <a:buChar char="§"/>
            </a:pPr>
            <a:r>
              <a:rPr lang="fr-FR" altLang="en-US" i="0" dirty="0">
                <a:latin typeface="Dagny OT" panose="020B0504020201020104" pitchFamily="34" charset="77"/>
              </a:rPr>
              <a:t>Y </a:t>
            </a:r>
            <a:r>
              <a:rPr lang="fr-FR" altLang="en-US" i="0" dirty="0" err="1">
                <a:latin typeface="Dagny OT" panose="020B0504020201020104" pitchFamily="34" charset="77"/>
              </a:rPr>
              <a:t>a-t-il</a:t>
            </a:r>
            <a:r>
              <a:rPr lang="fr-FR" altLang="en-US" i="0" dirty="0">
                <a:latin typeface="Dagny OT" panose="020B0504020201020104" pitchFamily="34" charset="77"/>
              </a:rPr>
              <a:t> des </a:t>
            </a:r>
            <a:r>
              <a:rPr lang="fr-FR" altLang="en-US" b="1" i="0" dirty="0">
                <a:latin typeface="Dagny OT" panose="020B0504020201020104" pitchFamily="34" charset="77"/>
              </a:rPr>
              <a:t>limites</a:t>
            </a:r>
            <a:r>
              <a:rPr lang="fr-FR" altLang="en-US" i="0" dirty="0">
                <a:latin typeface="Dagny OT" panose="020B0504020201020104" pitchFamily="34" charset="77"/>
              </a:rPr>
              <a:t> à la façon dont les données peuvent être utilisées ?</a:t>
            </a:r>
          </a:p>
          <a:p>
            <a:pPr lvl="1" algn="just" eaLnBrk="1" hangingPunct="1">
              <a:lnSpc>
                <a:spcPct val="100000"/>
              </a:lnSpc>
              <a:buFont typeface="Wingdings" pitchFamily="2" charset="2"/>
              <a:buChar char="§"/>
            </a:pPr>
            <a:r>
              <a:rPr lang="fr-FR" altLang="en-US" i="0" dirty="0">
                <a:latin typeface="Dagny OT" panose="020B0504020201020104" pitchFamily="34" charset="77"/>
              </a:rPr>
              <a:t>Certaines analyses comportent-elles des </a:t>
            </a:r>
            <a:r>
              <a:rPr lang="fr-FR" altLang="en-US" b="1" i="0" dirty="0">
                <a:latin typeface="Dagny OT" panose="020B0504020201020104" pitchFamily="34" charset="77"/>
              </a:rPr>
              <a:t>biais de valeur </a:t>
            </a:r>
            <a:r>
              <a:rPr lang="fr-FR" altLang="en-US" i="0" dirty="0">
                <a:latin typeface="Dagny OT" panose="020B0504020201020104" pitchFamily="34" charset="77"/>
              </a:rPr>
              <a:t>?</a:t>
            </a:r>
          </a:p>
          <a:p>
            <a:pPr lvl="1" algn="just" eaLnBrk="1" hangingPunct="1">
              <a:lnSpc>
                <a:spcPct val="100000"/>
              </a:lnSpc>
              <a:buFont typeface="Wingdings" pitchFamily="2" charset="2"/>
              <a:buChar char="§"/>
            </a:pPr>
            <a:r>
              <a:rPr lang="fr-FR" altLang="en-US" i="0" dirty="0">
                <a:latin typeface="Dagny OT" panose="020B0504020201020104" pitchFamily="34" charset="77"/>
              </a:rPr>
              <a:t>Y </a:t>
            </a:r>
            <a:r>
              <a:rPr lang="fr-FR" altLang="en-US" i="0" dirty="0" err="1">
                <a:latin typeface="Dagny OT" panose="020B0504020201020104" pitchFamily="34" charset="77"/>
              </a:rPr>
              <a:t>a-t-il</a:t>
            </a:r>
            <a:r>
              <a:rPr lang="fr-FR" altLang="en-US" i="0" dirty="0">
                <a:latin typeface="Dagny OT" panose="020B0504020201020104" pitchFamily="34" charset="77"/>
              </a:rPr>
              <a:t> des catégories qui </a:t>
            </a:r>
            <a:r>
              <a:rPr lang="fr-FR" altLang="en-US" b="1" i="0" dirty="0">
                <a:latin typeface="Dagny OT" panose="020B0504020201020104" pitchFamily="34" charset="77"/>
              </a:rPr>
              <a:t>ne devraient pas </a:t>
            </a:r>
            <a:r>
              <a:rPr lang="fr-FR" altLang="en-US" i="0" dirty="0">
                <a:latin typeface="Dagny OT" panose="020B0504020201020104" pitchFamily="34" charset="77"/>
              </a:rPr>
              <a:t>être utilisées dans l'analyse des données personnelles ?</a:t>
            </a:r>
          </a:p>
          <a:p>
            <a:pPr lvl="1" algn="just" eaLnBrk="1" hangingPunct="1">
              <a:lnSpc>
                <a:spcPct val="100000"/>
              </a:lnSpc>
              <a:buFont typeface="Wingdings" pitchFamily="2" charset="2"/>
              <a:buChar char="§"/>
            </a:pPr>
            <a:r>
              <a:rPr lang="fr-FR" altLang="en-US" i="0" dirty="0">
                <a:latin typeface="Dagny OT" panose="020B0504020201020104" pitchFamily="34" charset="77"/>
              </a:rPr>
              <a:t>Certaines données devraient-elles être </a:t>
            </a:r>
            <a:r>
              <a:rPr lang="fr-FR" altLang="en-US" b="1" i="0" dirty="0">
                <a:latin typeface="Dagny OT" panose="020B0504020201020104" pitchFamily="34" charset="77"/>
              </a:rPr>
              <a:t>accessibles à tous </a:t>
            </a:r>
            <a:r>
              <a:rPr lang="fr-FR" altLang="en-US" i="0" dirty="0">
                <a:latin typeface="Dagny OT" panose="020B0504020201020104" pitchFamily="34" charset="77"/>
              </a:rPr>
              <a:t>les chercheurs ?</a:t>
            </a:r>
            <a:endParaRPr lang="en-US" altLang="en-US" sz="500" dirty="0">
              <a:latin typeface="Dagny OT" panose="020B0504020201020104" pitchFamily="34" charset="77"/>
            </a:endParaRPr>
          </a:p>
          <a:p>
            <a:pPr marL="0" indent="0" algn="just" eaLnBrk="1" hangingPunct="1">
              <a:lnSpc>
                <a:spcPct val="100000"/>
              </a:lnSpc>
              <a:buFont typeface="Franklin Gothic Book" panose="020B0503020102020204" pitchFamily="34" charset="0"/>
              <a:buNone/>
            </a:pPr>
            <a:r>
              <a:rPr lang="fr-FR" altLang="en-US" sz="2400" dirty="0">
                <a:latin typeface="Dagny OT" panose="020B0504020201020104" pitchFamily="34" charset="77"/>
              </a:rPr>
              <a:t>D'un point de vue analytique, on préfère le </a:t>
            </a:r>
            <a:r>
              <a:rPr lang="fr-FR" altLang="en-US" sz="2400" b="1" dirty="0">
                <a:latin typeface="Dagny OT" panose="020B0504020201020104" pitchFamily="34" charset="77"/>
              </a:rPr>
              <a:t>général</a:t>
            </a:r>
            <a:r>
              <a:rPr lang="fr-FR" altLang="en-US" sz="2400" dirty="0">
                <a:latin typeface="Dagny OT" panose="020B0504020201020104" pitchFamily="34" charset="77"/>
              </a:rPr>
              <a:t> à l'</a:t>
            </a:r>
            <a:r>
              <a:rPr lang="fr-FR" altLang="en-US" sz="2400" b="1" dirty="0">
                <a:latin typeface="Dagny OT" panose="020B0504020201020104" pitchFamily="34" charset="77"/>
              </a:rPr>
              <a:t>anecdotique</a:t>
            </a:r>
            <a:r>
              <a:rPr lang="fr-FR" altLang="en-US" sz="2400" dirty="0">
                <a:latin typeface="Dagny OT" panose="020B0504020201020104" pitchFamily="34" charset="77"/>
              </a:rPr>
              <a:t>, mais les décisions prises sur la base de l'apprentissage automatique et de l'I.A. (sécurité, finances, marketing, etc.) peuvent affecter des personnes réels de </a:t>
            </a:r>
            <a:r>
              <a:rPr lang="fr-FR" altLang="en-US" sz="2400" b="1" dirty="0">
                <a:latin typeface="Dagny OT" panose="020B0504020201020104" pitchFamily="34" charset="77"/>
              </a:rPr>
              <a:t>manière imprévisible</a:t>
            </a:r>
            <a:r>
              <a:rPr lang="fr-FR" altLang="en-US" sz="2400" dirty="0">
                <a:latin typeface="Dagny OT" panose="020B0504020201020104" pitchFamily="34" charset="77"/>
              </a:rPr>
              <a:t>. </a:t>
            </a:r>
            <a:endParaRPr lang="en-US" altLang="en-US" sz="2400" dirty="0">
              <a:latin typeface="Dagny OT" panose="020B0504020201020104" pitchFamily="34" charset="77"/>
            </a:endParaRPr>
          </a:p>
        </p:txBody>
      </p:sp>
      <p:sp>
        <p:nvSpPr>
          <p:cNvPr id="80900" name="Rectangle 4">
            <a:extLst>
              <a:ext uri="{FF2B5EF4-FFF2-40B4-BE49-F238E27FC236}">
                <a16:creationId xmlns:a16="http://schemas.microsoft.com/office/drawing/2014/main" id="{296575DD-D785-964C-89F5-799820C08C7B}"/>
              </a:ext>
            </a:extLst>
          </p:cNvPr>
          <p:cNvSpPr>
            <a:spLocks noChangeArrowheads="1"/>
          </p:cNvSpPr>
          <p:nvPr/>
        </p:nvSpPr>
        <p:spPr bwMode="auto">
          <a:xfrm>
            <a:off x="7062788" y="0"/>
            <a:ext cx="5129212"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r" eaLnBrk="1" hangingPunct="1"/>
            <a:r>
              <a:rPr lang="en-US" altLang="en-US" sz="1400">
                <a:latin typeface="Dagny OT" panose="020B0504020201020104" pitchFamily="34" charset="77"/>
                <a:ea typeface="Helvetica Light" panose="020B0403020202020204" pitchFamily="34" charset="0"/>
                <a:cs typeface="Helvetica Light" panose="020B0403020202020204" pitchFamily="34" charset="0"/>
              </a:rPr>
              <a:t>[University of Virginia, </a:t>
            </a:r>
            <a:r>
              <a:rPr lang="en-US" altLang="en-US" sz="1400">
                <a:latin typeface="Dagny OT" panose="020B0504020201020104" pitchFamily="34" charset="77"/>
                <a:ea typeface="Helvetica Light" panose="020B0403020202020204" pitchFamily="34" charset="0"/>
                <a:cs typeface="Helvetica Light" panose="020B0403020202020204" pitchFamily="34" charset="0"/>
                <a:hlinkClick r:id="rId3"/>
              </a:rPr>
              <a:t>Centre for Big Data Ethics, Law, and Policy</a:t>
            </a:r>
            <a:r>
              <a:rPr lang="en-US" altLang="en-US" sz="1400">
                <a:latin typeface="Dagny OT" panose="020B0504020201020104" pitchFamily="34" charset="77"/>
                <a:ea typeface="Helvetica Light" panose="020B0403020202020204" pitchFamily="34" charset="0"/>
                <a:cs typeface="Helvetica Light" panose="020B0403020202020204" pitchFamily="34" charset="0"/>
              </a:rPr>
              <a:t>]</a:t>
            </a:r>
            <a:endParaRPr lang="en-US" altLang="en-US" sz="1400" i="1">
              <a:latin typeface="Dagny OT" panose="020B0504020201020104" pitchFamily="34" charset="77"/>
              <a:ea typeface="Helvetica Light" panose="020B0403020202020204" pitchFamily="34" charset="0"/>
              <a:cs typeface="Helvetica Light" panose="020B0403020202020204" pitchFamily="34" charset="0"/>
            </a:endParaRPr>
          </a:p>
        </p:txBody>
      </p:sp>
    </p:spTree>
  </p:cSld>
  <p:clrMapOvr>
    <a:masterClrMapping/>
  </p:clrMapOvr>
  <p:transition spd="med">
    <p:fade/>
  </p:transition>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Title 1">
            <a:extLst>
              <a:ext uri="{FF2B5EF4-FFF2-40B4-BE49-F238E27FC236}">
                <a16:creationId xmlns:a16="http://schemas.microsoft.com/office/drawing/2014/main" id="{996A1FB9-D256-9F45-93B7-3C64469FB35F}"/>
              </a:ext>
            </a:extLst>
          </p:cNvPr>
          <p:cNvSpPr>
            <a:spLocks noGrp="1"/>
          </p:cNvSpPr>
          <p:nvPr>
            <p:ph type="title"/>
          </p:nvPr>
        </p:nvSpPr>
        <p:spPr/>
        <p:txBody>
          <a:bodyPr/>
          <a:lstStyle/>
          <a:p>
            <a:pPr eaLnBrk="1" hangingPunct="1"/>
            <a:r>
              <a:rPr lang="en-US" altLang="en-US" b="1"/>
              <a:t>BONNES PRATIQUES</a:t>
            </a:r>
            <a:endParaRPr lang="en-US" altLang="en-US" sz="2400" b="1"/>
          </a:p>
        </p:txBody>
      </p:sp>
      <p:sp>
        <p:nvSpPr>
          <p:cNvPr id="82947" name="Content Placeholder 2">
            <a:extLst>
              <a:ext uri="{FF2B5EF4-FFF2-40B4-BE49-F238E27FC236}">
                <a16:creationId xmlns:a16="http://schemas.microsoft.com/office/drawing/2014/main" id="{92FD83F7-D80C-3342-917C-BE179B9EBAAC}"/>
              </a:ext>
            </a:extLst>
          </p:cNvPr>
          <p:cNvSpPr>
            <a:spLocks noGrp="1"/>
          </p:cNvSpPr>
          <p:nvPr>
            <p:ph idx="1"/>
          </p:nvPr>
        </p:nvSpPr>
        <p:spPr/>
        <p:txBody>
          <a:bodyPr/>
          <a:lstStyle/>
          <a:p>
            <a:pPr marL="0" indent="0" eaLnBrk="1" hangingPunct="1">
              <a:lnSpc>
                <a:spcPct val="100000"/>
              </a:lnSpc>
              <a:buFont typeface="Franklin Gothic Book" panose="020B0503020102020204" pitchFamily="34" charset="0"/>
              <a:buNone/>
            </a:pPr>
            <a:r>
              <a:rPr lang="en-US" altLang="en-US" sz="2400" b="1" dirty="0">
                <a:latin typeface="Dagny OT" panose="020B0504020201020104" pitchFamily="34" charset="77"/>
              </a:rPr>
              <a:t>Le </a:t>
            </a:r>
            <a:r>
              <a:rPr lang="en-US" altLang="en-US" sz="2400" b="1" dirty="0" err="1">
                <a:latin typeface="Dagny OT" panose="020B0504020201020104" pitchFamily="34" charset="77"/>
              </a:rPr>
              <a:t>principe</a:t>
            </a:r>
            <a:r>
              <a:rPr lang="en-US" altLang="en-US" sz="2400" b="1" dirty="0">
                <a:latin typeface="Dagny OT" panose="020B0504020201020104" pitchFamily="34" charset="77"/>
              </a:rPr>
              <a:t> de </a:t>
            </a:r>
            <a:r>
              <a:rPr lang="en-US" altLang="en-US" sz="2400" b="1" dirty="0" err="1">
                <a:latin typeface="Dagny OT" panose="020B0504020201020104" pitchFamily="34" charset="77"/>
              </a:rPr>
              <a:t>l'innocuité</a:t>
            </a:r>
            <a:r>
              <a:rPr lang="en-US" altLang="en-US" sz="2400" b="1" dirty="0">
                <a:latin typeface="Dagny OT" panose="020B0504020201020104" pitchFamily="34" charset="77"/>
              </a:rPr>
              <a:t> : </a:t>
            </a:r>
            <a:r>
              <a:rPr lang="fr-FR" altLang="en-US" sz="2400" dirty="0">
                <a:latin typeface="Dagny OT" panose="020B0504020201020104" pitchFamily="34" charset="77"/>
              </a:rPr>
              <a:t>les données recueillies auprès d'un individu ne doivent pas être utilisées pour lui nuire. </a:t>
            </a:r>
            <a:endParaRPr lang="en-US" altLang="en-US" sz="500" dirty="0">
              <a:latin typeface="Dagny OT" panose="020B0504020201020104" pitchFamily="34" charset="77"/>
            </a:endParaRPr>
          </a:p>
          <a:p>
            <a:pPr marL="0" indent="0" eaLnBrk="1" hangingPunct="1">
              <a:lnSpc>
                <a:spcPct val="100000"/>
              </a:lnSpc>
              <a:buFont typeface="Franklin Gothic Book" panose="020B0503020102020204" pitchFamily="34" charset="0"/>
              <a:buNone/>
            </a:pPr>
            <a:endParaRPr lang="en-US" altLang="en-US" sz="500" b="1" dirty="0">
              <a:latin typeface="Dagny OT" panose="020B0504020201020104" pitchFamily="34" charset="77"/>
            </a:endParaRPr>
          </a:p>
          <a:p>
            <a:pPr marL="0" indent="0" eaLnBrk="1" hangingPunct="1">
              <a:lnSpc>
                <a:spcPct val="100000"/>
              </a:lnSpc>
              <a:buFont typeface="Franklin Gothic Book" panose="020B0503020102020204" pitchFamily="34" charset="0"/>
              <a:buNone/>
            </a:pPr>
            <a:r>
              <a:rPr lang="en-US" altLang="en-US" sz="2400" b="1" dirty="0" err="1">
                <a:latin typeface="Dagny OT" panose="020B0504020201020104" pitchFamily="34" charset="77"/>
              </a:rPr>
              <a:t>Consentement</a:t>
            </a:r>
            <a:r>
              <a:rPr lang="en-US" altLang="en-US" sz="2400" b="1" dirty="0">
                <a:latin typeface="Dagny OT" panose="020B0504020201020104" pitchFamily="34" charset="77"/>
              </a:rPr>
              <a:t> </a:t>
            </a:r>
            <a:r>
              <a:rPr lang="en-US" altLang="en-US" sz="2400" b="1" dirty="0" err="1">
                <a:latin typeface="Dagny OT" panose="020B0504020201020104" pitchFamily="34" charset="77"/>
              </a:rPr>
              <a:t>éclairé</a:t>
            </a:r>
            <a:r>
              <a:rPr lang="en-US" altLang="en-US" sz="2400" b="1" dirty="0">
                <a:latin typeface="Dagny OT" panose="020B0504020201020104" pitchFamily="34" charset="77"/>
              </a:rPr>
              <a:t> :</a:t>
            </a:r>
            <a:endParaRPr lang="en-US" altLang="en-US" sz="2400" dirty="0">
              <a:latin typeface="Dagny OT" panose="020B0504020201020104" pitchFamily="34" charset="77"/>
            </a:endParaRPr>
          </a:p>
          <a:p>
            <a:pPr lvl="1" eaLnBrk="1" hangingPunct="1">
              <a:lnSpc>
                <a:spcPct val="100000"/>
              </a:lnSpc>
              <a:buFont typeface="Wingdings" pitchFamily="2" charset="2"/>
              <a:buChar char="§"/>
            </a:pPr>
            <a:r>
              <a:rPr lang="fr-FR" altLang="en-US" i="0" dirty="0">
                <a:latin typeface="Dagny OT" panose="020B0504020201020104" pitchFamily="34" charset="77"/>
              </a:rPr>
              <a:t>Les personnes doivent accepter la collecte et l'utilisation de leurs données.</a:t>
            </a:r>
          </a:p>
          <a:p>
            <a:pPr lvl="1" eaLnBrk="1" hangingPunct="1">
              <a:lnSpc>
                <a:spcPct val="100000"/>
              </a:lnSpc>
              <a:buFont typeface="Wingdings" pitchFamily="2" charset="2"/>
              <a:buChar char="§"/>
            </a:pPr>
            <a:r>
              <a:rPr lang="fr-FR" altLang="en-US" i="0" dirty="0">
                <a:latin typeface="Dagny OT" panose="020B0504020201020104" pitchFamily="34" charset="77"/>
              </a:rPr>
              <a:t>Les individus doivent avoir une réelle compréhension de ce à quoi ils consentent, et des conséquences possibles pour eux et pour les autres.</a:t>
            </a:r>
            <a:endParaRPr lang="en-US" altLang="en-US" sz="500" b="1" dirty="0">
              <a:latin typeface="Dagny OT" panose="020B0504020201020104" pitchFamily="34" charset="77"/>
            </a:endParaRPr>
          </a:p>
          <a:p>
            <a:pPr marL="0" indent="0" eaLnBrk="1" hangingPunct="1">
              <a:lnSpc>
                <a:spcPct val="100000"/>
              </a:lnSpc>
              <a:buFont typeface="Franklin Gothic Book" panose="020B0503020102020204" pitchFamily="34" charset="0"/>
              <a:buNone/>
            </a:pPr>
            <a:endParaRPr lang="en-CA" altLang="en-US" sz="500" b="1" dirty="0">
              <a:latin typeface="Dagny OT" panose="020B0504020201020104" pitchFamily="34" charset="77"/>
            </a:endParaRPr>
          </a:p>
          <a:p>
            <a:pPr marL="0" indent="0" eaLnBrk="1" hangingPunct="1">
              <a:lnSpc>
                <a:spcPct val="100000"/>
              </a:lnSpc>
              <a:buFont typeface="Franklin Gothic Book" panose="020B0503020102020204" pitchFamily="34" charset="0"/>
              <a:buNone/>
            </a:pPr>
            <a:r>
              <a:rPr lang="en-CA" altLang="en-US" sz="2400" b="1" dirty="0">
                <a:latin typeface="Dagny OT" panose="020B0504020201020104" pitchFamily="34" charset="77"/>
              </a:rPr>
              <a:t>R</a:t>
            </a:r>
            <a:r>
              <a:rPr lang="fr-FR" altLang="en-US" sz="2400" b="1" dirty="0" err="1">
                <a:latin typeface="Dagny OT" panose="020B0504020201020104" pitchFamily="34" charset="77"/>
              </a:rPr>
              <a:t>especter</a:t>
            </a:r>
            <a:r>
              <a:rPr lang="fr-FR" altLang="en-US" sz="2400" b="1" dirty="0">
                <a:latin typeface="Dagny OT" panose="020B0504020201020104" pitchFamily="34" charset="77"/>
              </a:rPr>
              <a:t> la « vie privée » : </a:t>
            </a:r>
            <a:r>
              <a:rPr lang="fr-FR" altLang="en-US" sz="2400" dirty="0">
                <a:latin typeface="Dagny OT" panose="020B0504020201020104" pitchFamily="34" charset="77"/>
              </a:rPr>
              <a:t>excessivement difficile à maintenir à l'ère du chalutage constant de l'internet pour les données personnelles.</a:t>
            </a:r>
            <a:endParaRPr lang="en-US" altLang="en-US" sz="100" dirty="0"/>
          </a:p>
        </p:txBody>
      </p:sp>
    </p:spTree>
  </p:cSld>
  <p:clrMapOvr>
    <a:masterClrMapping/>
  </p:clrMapOvr>
  <p:transition spd="med">
    <p:fade/>
  </p:transition>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Title 1">
            <a:extLst>
              <a:ext uri="{FF2B5EF4-FFF2-40B4-BE49-F238E27FC236}">
                <a16:creationId xmlns:a16="http://schemas.microsoft.com/office/drawing/2014/main" id="{CE89C85A-08FD-4941-B56E-E6BA3E55B354}"/>
              </a:ext>
            </a:extLst>
          </p:cNvPr>
          <p:cNvSpPr>
            <a:spLocks noGrp="1"/>
          </p:cNvSpPr>
          <p:nvPr>
            <p:ph type="title"/>
          </p:nvPr>
        </p:nvSpPr>
        <p:spPr/>
        <p:txBody>
          <a:bodyPr/>
          <a:lstStyle/>
          <a:p>
            <a:pPr eaLnBrk="1" hangingPunct="1"/>
            <a:r>
              <a:rPr lang="en-US" altLang="en-US" b="1"/>
              <a:t>BONNES PRATIQUES</a:t>
            </a:r>
            <a:endParaRPr lang="en-US" altLang="en-US" sz="2400" b="1"/>
          </a:p>
        </p:txBody>
      </p:sp>
      <p:sp>
        <p:nvSpPr>
          <p:cNvPr id="3" name="Content Placeholder 2">
            <a:extLst>
              <a:ext uri="{FF2B5EF4-FFF2-40B4-BE49-F238E27FC236}">
                <a16:creationId xmlns:a16="http://schemas.microsoft.com/office/drawing/2014/main" id="{3CECF3B5-9AD5-1B43-8A43-1F110F374BF7}"/>
              </a:ext>
            </a:extLst>
          </p:cNvPr>
          <p:cNvSpPr>
            <a:spLocks noGrp="1"/>
          </p:cNvSpPr>
          <p:nvPr>
            <p:ph idx="1"/>
          </p:nvPr>
        </p:nvSpPr>
        <p:spPr>
          <a:xfrm>
            <a:off x="1371600" y="2286000"/>
            <a:ext cx="10820400" cy="4144963"/>
          </a:xfrm>
        </p:spPr>
        <p:txBody>
          <a:bodyPr rtlCol="0">
            <a:normAutofit fontScale="92500" lnSpcReduction="10000"/>
          </a:bodyPr>
          <a:lstStyle/>
          <a:p>
            <a:pPr marL="0" indent="0" eaLnBrk="1" fontAlgn="auto" hangingPunct="1">
              <a:lnSpc>
                <a:spcPct val="100000"/>
              </a:lnSpc>
              <a:buFont typeface="Franklin Gothic Book" panose="020B0503020102020204" pitchFamily="34" charset="0"/>
              <a:buNone/>
              <a:defRPr/>
            </a:pPr>
            <a:r>
              <a:rPr lang="fr-FR" sz="2200" b="1" dirty="0">
                <a:latin typeface="Dagny OT" panose="020B0504020201020104" pitchFamily="34" charset="77"/>
              </a:rPr>
              <a:t>Garder les données publiques :</a:t>
            </a:r>
            <a:r>
              <a:rPr lang="fr-FR" sz="2200" dirty="0">
                <a:latin typeface="Dagny OT" panose="020B0504020201020104" pitchFamily="34" charset="77"/>
              </a:rPr>
              <a:t> les données doivent être gardées publiques (toutes ? la majorité ?).</a:t>
            </a:r>
            <a:endParaRPr lang="en-US" sz="2200" dirty="0">
              <a:latin typeface="Dagny OT" panose="020B0504020201020104" pitchFamily="34" charset="77"/>
            </a:endParaRPr>
          </a:p>
          <a:p>
            <a:pPr marL="0" indent="0" eaLnBrk="1" fontAlgn="auto" hangingPunct="1">
              <a:lnSpc>
                <a:spcPct val="100000"/>
              </a:lnSpc>
              <a:buFont typeface="Franklin Gothic Book" panose="020B0503020102020204" pitchFamily="34" charset="0"/>
              <a:buNone/>
              <a:defRPr/>
            </a:pPr>
            <a:endParaRPr lang="fr-FR" sz="500" b="1" dirty="0">
              <a:latin typeface="Dagny OT" panose="020B0504020201020104" pitchFamily="34" charset="77"/>
            </a:endParaRPr>
          </a:p>
          <a:p>
            <a:pPr marL="0" indent="0" eaLnBrk="1" fontAlgn="auto" hangingPunct="1">
              <a:lnSpc>
                <a:spcPct val="100000"/>
              </a:lnSpc>
              <a:buFont typeface="Franklin Gothic Book" panose="020B0503020102020204" pitchFamily="34" charset="0"/>
              <a:buNone/>
              <a:defRPr/>
            </a:pPr>
            <a:r>
              <a:rPr lang="fr-FR" sz="2200" b="1" dirty="0">
                <a:latin typeface="Dagny OT" panose="020B0504020201020104" pitchFamily="34" charset="77"/>
              </a:rPr>
              <a:t>Choisir de participer ou de se retirer :</a:t>
            </a:r>
            <a:r>
              <a:rPr lang="fr-FR" sz="2200" dirty="0">
                <a:latin typeface="Dagny OT" panose="020B0504020201020104" pitchFamily="34" charset="77"/>
              </a:rPr>
              <a:t> Le consentement éclairé exige la possibilité de se retirer. </a:t>
            </a:r>
            <a:endParaRPr lang="en-US" sz="2200" dirty="0">
              <a:latin typeface="Dagny OT" panose="020B0504020201020104" pitchFamily="34" charset="77"/>
            </a:endParaRPr>
          </a:p>
          <a:p>
            <a:pPr marL="0" indent="0" eaLnBrk="1" fontAlgn="auto" hangingPunct="1">
              <a:lnSpc>
                <a:spcPct val="100000"/>
              </a:lnSpc>
              <a:buFont typeface="Franklin Gothic Book" panose="020B0503020102020204" pitchFamily="34" charset="0"/>
              <a:buNone/>
              <a:defRPr/>
            </a:pPr>
            <a:endParaRPr lang="fr-FR" sz="500" b="1" dirty="0">
              <a:latin typeface="Dagny OT" panose="020B0504020201020104" pitchFamily="34" charset="77"/>
            </a:endParaRPr>
          </a:p>
          <a:p>
            <a:pPr marL="0" indent="0" eaLnBrk="1" fontAlgn="auto" hangingPunct="1">
              <a:lnSpc>
                <a:spcPct val="100000"/>
              </a:lnSpc>
              <a:buFont typeface="Franklin Gothic Book" panose="020B0503020102020204" pitchFamily="34" charset="0"/>
              <a:buNone/>
              <a:defRPr/>
            </a:pPr>
            <a:r>
              <a:rPr lang="fr-FR" sz="2200" b="1" dirty="0" err="1">
                <a:latin typeface="Dagny OT" panose="020B0504020201020104" pitchFamily="34" charset="77"/>
              </a:rPr>
              <a:t>Anonymiser</a:t>
            </a:r>
            <a:r>
              <a:rPr lang="fr-FR" sz="2200" b="1" dirty="0">
                <a:latin typeface="Dagny OT" panose="020B0504020201020104" pitchFamily="34" charset="77"/>
              </a:rPr>
              <a:t> les données : </a:t>
            </a:r>
            <a:r>
              <a:rPr lang="fr-FR" sz="2200" dirty="0">
                <a:latin typeface="Dagny OT" panose="020B0504020201020104" pitchFamily="34" charset="77"/>
              </a:rPr>
              <a:t>suppression des champs d'identification des données avant l'analyse.</a:t>
            </a:r>
            <a:endParaRPr lang="en-US" sz="2200" dirty="0">
              <a:latin typeface="Dagny OT" panose="020B0504020201020104" pitchFamily="34" charset="77"/>
            </a:endParaRPr>
          </a:p>
          <a:p>
            <a:pPr marL="0" indent="0" eaLnBrk="1" fontAlgn="auto" hangingPunct="1">
              <a:lnSpc>
                <a:spcPct val="100000"/>
              </a:lnSpc>
              <a:buFont typeface="Franklin Gothic Book" panose="020B0503020102020204" pitchFamily="34" charset="0"/>
              <a:buNone/>
              <a:defRPr/>
            </a:pPr>
            <a:endParaRPr lang="fr-FR" sz="500" b="1" dirty="0">
              <a:latin typeface="Dagny OT" panose="020B0504020201020104" pitchFamily="34" charset="77"/>
            </a:endParaRPr>
          </a:p>
          <a:p>
            <a:pPr marL="0" indent="0" eaLnBrk="1" fontAlgn="auto" hangingPunct="1">
              <a:lnSpc>
                <a:spcPct val="100000"/>
              </a:lnSpc>
              <a:buFont typeface="Franklin Gothic Book" panose="020B0503020102020204" pitchFamily="34" charset="0"/>
              <a:buNone/>
              <a:defRPr/>
            </a:pPr>
            <a:r>
              <a:rPr lang="fr-FR" sz="2200" b="1" dirty="0">
                <a:latin typeface="Dagny OT" panose="020B0504020201020104" pitchFamily="34" charset="77"/>
              </a:rPr>
              <a:t>« </a:t>
            </a:r>
            <a:r>
              <a:rPr lang="en-US" sz="2200" b="1" dirty="0" err="1">
                <a:latin typeface="Dagny OT" panose="020B0504020201020104" pitchFamily="34" charset="77"/>
              </a:rPr>
              <a:t>Laisser</a:t>
            </a:r>
            <a:r>
              <a:rPr lang="en-US" sz="2200" b="1" dirty="0">
                <a:latin typeface="Dagny OT" panose="020B0504020201020104" pitchFamily="34" charset="77"/>
              </a:rPr>
              <a:t> </a:t>
            </a:r>
            <a:r>
              <a:rPr lang="en-US" sz="2200" b="1" dirty="0" err="1">
                <a:latin typeface="Dagny OT" panose="020B0504020201020104" pitchFamily="34" charset="77"/>
              </a:rPr>
              <a:t>parler</a:t>
            </a:r>
            <a:r>
              <a:rPr lang="en-US" sz="2200" b="1" dirty="0">
                <a:latin typeface="Dagny OT" panose="020B0504020201020104" pitchFamily="34" charset="77"/>
              </a:rPr>
              <a:t> les </a:t>
            </a:r>
            <a:r>
              <a:rPr lang="en-US" sz="2200" b="1" dirty="0" err="1">
                <a:latin typeface="Dagny OT" panose="020B0504020201020104" pitchFamily="34" charset="77"/>
              </a:rPr>
              <a:t>données</a:t>
            </a:r>
            <a:r>
              <a:rPr lang="fr-FR" sz="2200" b="1" dirty="0">
                <a:latin typeface="Dagny OT" panose="020B0504020201020104" pitchFamily="34" charset="77"/>
              </a:rPr>
              <a:t> » </a:t>
            </a:r>
            <a:r>
              <a:rPr lang="en-US" sz="2200" b="1" dirty="0">
                <a:latin typeface="Dagny OT" panose="020B0504020201020104" pitchFamily="34" charset="77"/>
              </a:rPr>
              <a:t>:</a:t>
            </a:r>
            <a:r>
              <a:rPr lang="en-US" sz="2200" dirty="0">
                <a:latin typeface="Dagny OT" panose="020B0504020201020104" pitchFamily="34" charset="77"/>
              </a:rPr>
              <a:t> </a:t>
            </a:r>
          </a:p>
          <a:p>
            <a:pPr lvl="1" indent="-384048" eaLnBrk="1" fontAlgn="auto" hangingPunct="1">
              <a:lnSpc>
                <a:spcPct val="100000"/>
              </a:lnSpc>
              <a:buFont typeface="Wingdings" pitchFamily="2" charset="2"/>
              <a:buChar char="§"/>
              <a:defRPr/>
            </a:pPr>
            <a:r>
              <a:rPr lang="en-US" i="0" dirty="0">
                <a:latin typeface="Dagny OT" panose="020B0504020201020104" pitchFamily="34" charset="77"/>
              </a:rPr>
              <a:t>pas de « </a:t>
            </a:r>
            <a:r>
              <a:rPr lang="en-US" i="0" dirty="0" err="1">
                <a:latin typeface="Dagny OT" panose="020B0504020201020104" pitchFamily="34" charset="77"/>
              </a:rPr>
              <a:t>picorage</a:t>
            </a:r>
            <a:r>
              <a:rPr lang="en-US" i="0" dirty="0">
                <a:latin typeface="Dagny OT" panose="020B0504020201020104" pitchFamily="34" charset="77"/>
              </a:rPr>
              <a:t> » (cherry picking)</a:t>
            </a:r>
          </a:p>
          <a:p>
            <a:pPr lvl="1" indent="-384048" eaLnBrk="1" fontAlgn="auto" hangingPunct="1">
              <a:lnSpc>
                <a:spcPct val="100000"/>
              </a:lnSpc>
              <a:buFont typeface="Wingdings" pitchFamily="2" charset="2"/>
              <a:buChar char="§"/>
              <a:defRPr/>
            </a:pPr>
            <a:r>
              <a:rPr lang="fr-FR" i="0" dirty="0">
                <a:latin typeface="Dagny OT" panose="020B0504020201020104" pitchFamily="34" charset="77"/>
              </a:rPr>
              <a:t>importance de la validation (nous y reviendrons plus tard)</a:t>
            </a:r>
          </a:p>
          <a:p>
            <a:pPr lvl="1" indent="-384048" eaLnBrk="1" fontAlgn="auto" hangingPunct="1">
              <a:lnSpc>
                <a:spcPct val="100000"/>
              </a:lnSpc>
              <a:buFont typeface="Wingdings" pitchFamily="2" charset="2"/>
              <a:buChar char="§"/>
              <a:defRPr/>
            </a:pPr>
            <a:r>
              <a:rPr lang="fr-FR" i="0" dirty="0">
                <a:latin typeface="Dagny OT" panose="020B0504020201020104" pitchFamily="34" charset="77"/>
              </a:rPr>
              <a:t>corrélation et causalité (nous y reviendrons plus tard)</a:t>
            </a:r>
          </a:p>
          <a:p>
            <a:pPr lvl="1" indent="-384048" eaLnBrk="1" fontAlgn="auto" hangingPunct="1">
              <a:lnSpc>
                <a:spcPct val="100000"/>
              </a:lnSpc>
              <a:buFont typeface="Wingdings" pitchFamily="2" charset="2"/>
              <a:buChar char="§"/>
              <a:defRPr/>
            </a:pPr>
            <a:r>
              <a:rPr lang="fr-FR" i="0" dirty="0">
                <a:latin typeface="Dagny OT" panose="020B0504020201020104" pitchFamily="34" charset="77"/>
              </a:rPr>
              <a:t>répétabilité</a:t>
            </a:r>
            <a:endParaRPr lang="en-US" i="0" dirty="0">
              <a:latin typeface="Dagny OT" panose="020B0504020201020104" pitchFamily="34" charset="77"/>
            </a:endParaRPr>
          </a:p>
        </p:txBody>
      </p:sp>
    </p:spTree>
  </p:cSld>
  <p:clrMapOvr>
    <a:masterClrMapping/>
  </p:clrMapOvr>
  <p:transition spd="med">
    <p:fade/>
  </p:transition>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D932C-BF66-744A-99E6-8DBEF5FA3A91}"/>
              </a:ext>
            </a:extLst>
          </p:cNvPr>
          <p:cNvSpPr>
            <a:spLocks noGrp="1"/>
          </p:cNvSpPr>
          <p:nvPr>
            <p:ph type="title"/>
          </p:nvPr>
        </p:nvSpPr>
        <p:spPr/>
        <p:txBody>
          <a:bodyPr/>
          <a:lstStyle/>
          <a:p>
            <a:r>
              <a:rPr lang="en-US" b="1" dirty="0"/>
              <a:t>ACS+</a:t>
            </a:r>
          </a:p>
        </p:txBody>
      </p:sp>
      <p:sp>
        <p:nvSpPr>
          <p:cNvPr id="3" name="Content Placeholder 2">
            <a:extLst>
              <a:ext uri="{FF2B5EF4-FFF2-40B4-BE49-F238E27FC236}">
                <a16:creationId xmlns:a16="http://schemas.microsoft.com/office/drawing/2014/main" id="{E95FA14D-A32F-B748-968E-6AD7211C97AF}"/>
              </a:ext>
            </a:extLst>
          </p:cNvPr>
          <p:cNvSpPr>
            <a:spLocks noGrp="1"/>
          </p:cNvSpPr>
          <p:nvPr>
            <p:ph idx="1"/>
          </p:nvPr>
        </p:nvSpPr>
        <p:spPr/>
        <p:txBody>
          <a:bodyPr/>
          <a:lstStyle/>
          <a:p>
            <a:pPr marL="0" indent="0" algn="just">
              <a:lnSpc>
                <a:spcPct val="100000"/>
              </a:lnSpc>
              <a:buNone/>
            </a:pPr>
            <a:r>
              <a:rPr lang="en-CA" dirty="0" err="1">
                <a:latin typeface="Dagny OT" panose="020B0504020201020104" pitchFamily="34" charset="77"/>
              </a:rPr>
              <a:t>L’</a:t>
            </a:r>
            <a:r>
              <a:rPr lang="en-CA" b="1" dirty="0" err="1">
                <a:latin typeface="Dagny OT" panose="020B0504020201020104" pitchFamily="34" charset="77"/>
              </a:rPr>
              <a:t>analyse</a:t>
            </a:r>
            <a:r>
              <a:rPr lang="en-CA" b="1" dirty="0">
                <a:latin typeface="Dagny OT" panose="020B0504020201020104" pitchFamily="34" charset="77"/>
              </a:rPr>
              <a:t> comparative entre les sexes + </a:t>
            </a:r>
            <a:r>
              <a:rPr lang="en-CA" dirty="0" err="1">
                <a:latin typeface="Dagny OT" panose="020B0504020201020104" pitchFamily="34" charset="77"/>
              </a:rPr>
              <a:t>est</a:t>
            </a:r>
            <a:r>
              <a:rPr lang="en-CA" dirty="0">
                <a:latin typeface="Dagny OT" panose="020B0504020201020104" pitchFamily="34" charset="77"/>
              </a:rPr>
              <a:t> </a:t>
            </a:r>
            <a:r>
              <a:rPr lang="en-CA" dirty="0" err="1">
                <a:latin typeface="Dagny OT" panose="020B0504020201020104" pitchFamily="34" charset="77"/>
              </a:rPr>
              <a:t>une</a:t>
            </a:r>
            <a:r>
              <a:rPr lang="en-CA" dirty="0">
                <a:latin typeface="Dagny OT" panose="020B0504020201020104" pitchFamily="34" charset="77"/>
              </a:rPr>
              <a:t> manière </a:t>
            </a:r>
            <a:r>
              <a:rPr lang="en-CA" dirty="0" err="1">
                <a:latin typeface="Dagny OT" panose="020B0504020201020104" pitchFamily="34" charset="77"/>
              </a:rPr>
              <a:t>d’évaluer</a:t>
            </a:r>
            <a:r>
              <a:rPr lang="en-CA" dirty="0">
                <a:latin typeface="Dagny OT" panose="020B0504020201020104" pitchFamily="34" charset="77"/>
              </a:rPr>
              <a:t> </a:t>
            </a:r>
            <a:r>
              <a:rPr lang="en-CA" dirty="0" err="1">
                <a:latin typeface="Dagny OT" panose="020B0504020201020104" pitchFamily="34" charset="77"/>
              </a:rPr>
              <a:t>l’impact</a:t>
            </a:r>
            <a:r>
              <a:rPr lang="en-CA" dirty="0">
                <a:latin typeface="Dagny OT" panose="020B0504020201020104" pitchFamily="34" charset="77"/>
              </a:rPr>
              <a:t> de politiques, de programmes, </a:t>
            </a:r>
            <a:r>
              <a:rPr lang="en-CA" dirty="0" err="1">
                <a:latin typeface="Dagny OT" panose="020B0504020201020104" pitchFamily="34" charset="77"/>
              </a:rPr>
              <a:t>d’initiatives</a:t>
            </a:r>
            <a:r>
              <a:rPr lang="en-CA" dirty="0">
                <a:latin typeface="Dagny OT" panose="020B0504020201020104" pitchFamily="34" charset="77"/>
              </a:rPr>
              <a:t> sur les </a:t>
            </a:r>
            <a:r>
              <a:rPr lang="en-CA" dirty="0" err="1">
                <a:latin typeface="Dagny OT" panose="020B0504020201020104" pitchFamily="34" charset="77"/>
              </a:rPr>
              <a:t>personnes</a:t>
            </a:r>
            <a:r>
              <a:rPr lang="en-CA" dirty="0">
                <a:latin typeface="Dagny OT" panose="020B0504020201020104" pitchFamily="34" charset="77"/>
              </a:rPr>
              <a:t> de </a:t>
            </a:r>
            <a:r>
              <a:rPr lang="en-CA" dirty="0" err="1">
                <a:latin typeface="Dagny OT" panose="020B0504020201020104" pitchFamily="34" charset="77"/>
              </a:rPr>
              <a:t>diverses</a:t>
            </a:r>
            <a:r>
              <a:rPr lang="en-CA" dirty="0">
                <a:latin typeface="Dagny OT" panose="020B0504020201020104" pitchFamily="34" charset="77"/>
              </a:rPr>
              <a:t> </a:t>
            </a:r>
            <a:r>
              <a:rPr lang="en-CA" dirty="0" err="1">
                <a:latin typeface="Dagny OT" panose="020B0504020201020104" pitchFamily="34" charset="77"/>
              </a:rPr>
              <a:t>identités</a:t>
            </a:r>
            <a:r>
              <a:rPr lang="en-CA" dirty="0">
                <a:latin typeface="Dagny OT" panose="020B0504020201020104" pitchFamily="34" charset="77"/>
              </a:rPr>
              <a:t> de genre.</a:t>
            </a:r>
            <a:endParaRPr lang="en-CA" sz="500" dirty="0">
              <a:latin typeface="Dagny OT" panose="020B0504020201020104" pitchFamily="34" charset="77"/>
            </a:endParaRPr>
          </a:p>
          <a:p>
            <a:pPr marL="0" indent="0" algn="just">
              <a:lnSpc>
                <a:spcPct val="100000"/>
              </a:lnSpc>
              <a:buNone/>
            </a:pPr>
            <a:endParaRPr lang="en-CA" sz="500" b="1" dirty="0">
              <a:latin typeface="Dagny OT" panose="020B0504020201020104" pitchFamily="34" charset="77"/>
            </a:endParaRPr>
          </a:p>
          <a:p>
            <a:pPr marL="0" indent="0" algn="just">
              <a:lnSpc>
                <a:spcPct val="100000"/>
              </a:lnSpc>
              <a:buNone/>
            </a:pPr>
            <a:r>
              <a:rPr lang="en-CA" b="1" dirty="0" err="1">
                <a:latin typeface="Dagny OT" panose="020B0504020201020104" pitchFamily="34" charset="77"/>
              </a:rPr>
              <a:t>Exemple</a:t>
            </a:r>
            <a:r>
              <a:rPr lang="en-CA" b="1" dirty="0">
                <a:latin typeface="Dagny OT" panose="020B0504020201020104" pitchFamily="34" charset="77"/>
              </a:rPr>
              <a:t>:</a:t>
            </a:r>
            <a:r>
              <a:rPr lang="en-CA" dirty="0">
                <a:latin typeface="Dagny OT" panose="020B0504020201020104" pitchFamily="34" charset="77"/>
              </a:rPr>
              <a:t> </a:t>
            </a:r>
            <a:r>
              <a:rPr lang="en-CA" dirty="0">
                <a:latin typeface="Dagny OT" panose="020B0504020201020104" pitchFamily="34" charset="77"/>
                <a:hlinkClick r:id="rId2"/>
              </a:rPr>
              <a:t>Les arrêts de travail et la vulnérabilité financière</a:t>
            </a:r>
            <a:r>
              <a:rPr lang="en-CA" dirty="0">
                <a:latin typeface="Dagny OT" panose="020B0504020201020104" pitchFamily="34" charset="77"/>
              </a:rPr>
              <a:t>, D. </a:t>
            </a:r>
            <a:r>
              <a:rPr lang="en-CA" dirty="0" err="1">
                <a:latin typeface="Dagny OT" panose="020B0504020201020104" pitchFamily="34" charset="77"/>
              </a:rPr>
              <a:t>Messacar</a:t>
            </a:r>
            <a:r>
              <a:rPr lang="en-CA" dirty="0">
                <a:latin typeface="Dagny OT" panose="020B0504020201020104" pitchFamily="34" charset="77"/>
              </a:rPr>
              <a:t>, R. Morrissette</a:t>
            </a:r>
          </a:p>
          <a:p>
            <a:pPr lvl="1" algn="just">
              <a:lnSpc>
                <a:spcPct val="100000"/>
              </a:lnSpc>
              <a:buFont typeface="Wingdings" pitchFamily="2" charset="2"/>
              <a:buChar char="§"/>
            </a:pPr>
            <a:r>
              <a:rPr lang="en-CA" sz="1800" i="0" dirty="0">
                <a:latin typeface="Dagny OT" panose="020B0504020201020104" pitchFamily="34" charset="77"/>
              </a:rPr>
              <a:t>Si les </a:t>
            </a:r>
            <a:r>
              <a:rPr lang="en-CA" sz="1800" i="0" dirty="0" err="1">
                <a:latin typeface="Dagny OT" panose="020B0504020201020104" pitchFamily="34" charset="77"/>
              </a:rPr>
              <a:t>données</a:t>
            </a:r>
            <a:r>
              <a:rPr lang="en-CA" sz="1800" i="0" dirty="0">
                <a:latin typeface="Dagny OT" panose="020B0504020201020104" pitchFamily="34" charset="77"/>
              </a:rPr>
              <a:t> </a:t>
            </a:r>
            <a:r>
              <a:rPr lang="en-CA" sz="1800" i="0" dirty="0" err="1">
                <a:latin typeface="Dagny OT" panose="020B0504020201020104" pitchFamily="34" charset="77"/>
              </a:rPr>
              <a:t>n'avaient</a:t>
            </a:r>
            <a:r>
              <a:rPr lang="en-CA" sz="1800" i="0" dirty="0">
                <a:latin typeface="Dagny OT" panose="020B0504020201020104" pitchFamily="34" charset="77"/>
              </a:rPr>
              <a:t> pas </a:t>
            </a:r>
            <a:r>
              <a:rPr lang="en-CA" sz="1800" i="0" dirty="0" err="1">
                <a:latin typeface="Dagny OT" panose="020B0504020201020104" pitchFamily="34" charset="77"/>
              </a:rPr>
              <a:t>été</a:t>
            </a:r>
            <a:r>
              <a:rPr lang="en-CA" sz="1800" i="0" dirty="0">
                <a:latin typeface="Dagny OT" panose="020B0504020201020104" pitchFamily="34" charset="77"/>
              </a:rPr>
              <a:t> </a:t>
            </a:r>
            <a:r>
              <a:rPr lang="en-CA" sz="1800" i="0" dirty="0" err="1">
                <a:latin typeface="Dagny OT" panose="020B0504020201020104" pitchFamily="34" charset="77"/>
              </a:rPr>
              <a:t>collectées</a:t>
            </a:r>
            <a:r>
              <a:rPr lang="en-CA" sz="1800" i="0" dirty="0">
                <a:latin typeface="Dagny OT" panose="020B0504020201020104" pitchFamily="34" charset="77"/>
              </a:rPr>
              <a:t> et/</a:t>
            </a:r>
            <a:r>
              <a:rPr lang="en-CA" sz="1800" i="0" dirty="0" err="1">
                <a:latin typeface="Dagny OT" panose="020B0504020201020104" pitchFamily="34" charset="77"/>
              </a:rPr>
              <a:t>ou</a:t>
            </a:r>
            <a:r>
              <a:rPr lang="en-CA" sz="1800" i="0" dirty="0">
                <a:latin typeface="Dagny OT" panose="020B0504020201020104" pitchFamily="34" charset="77"/>
              </a:rPr>
              <a:t> </a:t>
            </a:r>
            <a:r>
              <a:rPr lang="en-CA" sz="1800" i="0" dirty="0" err="1">
                <a:latin typeface="Dagny OT" panose="020B0504020201020104" pitchFamily="34" charset="77"/>
              </a:rPr>
              <a:t>analysées</a:t>
            </a:r>
            <a:r>
              <a:rPr lang="en-CA" sz="1800" i="0" dirty="0">
                <a:latin typeface="Dagny OT" panose="020B0504020201020104" pitchFamily="34" charset="77"/>
              </a:rPr>
              <a:t> dans le cadre de </a:t>
            </a:r>
            <a:r>
              <a:rPr lang="en-CA" sz="1800" i="0" dirty="0" err="1">
                <a:latin typeface="Dagny OT" panose="020B0504020201020104" pitchFamily="34" charset="77"/>
              </a:rPr>
              <a:t>l'ACS</a:t>
            </a:r>
            <a:r>
              <a:rPr lang="en-CA" sz="1800" i="0" dirty="0">
                <a:latin typeface="Dagny OT" panose="020B0504020201020104" pitchFamily="34" charset="77"/>
              </a:rPr>
              <a:t>+, il </a:t>
            </a:r>
            <a:r>
              <a:rPr lang="en-CA" sz="1800" i="0" dirty="0" err="1">
                <a:latin typeface="Dagny OT" panose="020B0504020201020104" pitchFamily="34" charset="77"/>
              </a:rPr>
              <a:t>serait</a:t>
            </a:r>
            <a:r>
              <a:rPr lang="en-CA" sz="1800" i="0" dirty="0">
                <a:latin typeface="Dagny OT" panose="020B0504020201020104" pitchFamily="34" charset="77"/>
              </a:rPr>
              <a:t> plus difficile de </a:t>
            </a:r>
            <a:r>
              <a:rPr lang="en-CA" sz="1800" i="0" dirty="0" err="1">
                <a:latin typeface="Dagny OT" panose="020B0504020201020104" pitchFamily="34" charset="77"/>
              </a:rPr>
              <a:t>voir</a:t>
            </a:r>
            <a:r>
              <a:rPr lang="en-CA" sz="1800" i="0" dirty="0">
                <a:latin typeface="Dagny OT" panose="020B0504020201020104" pitchFamily="34" charset="77"/>
              </a:rPr>
              <a:t> comment la </a:t>
            </a:r>
            <a:r>
              <a:rPr lang="en-CA" sz="1800" i="0" dirty="0" err="1">
                <a:latin typeface="Dagny OT" panose="020B0504020201020104" pitchFamily="34" charset="77"/>
              </a:rPr>
              <a:t>vulnérabilité</a:t>
            </a:r>
            <a:r>
              <a:rPr lang="en-CA" sz="1800" i="0" dirty="0">
                <a:latin typeface="Dagny OT" panose="020B0504020201020104" pitchFamily="34" charset="77"/>
              </a:rPr>
              <a:t> financière </a:t>
            </a:r>
            <a:r>
              <a:rPr lang="en-CA" sz="1800" i="0" dirty="0" err="1">
                <a:latin typeface="Dagny OT" panose="020B0504020201020104" pitchFamily="34" charset="77"/>
              </a:rPr>
              <a:t>affecte</a:t>
            </a:r>
            <a:r>
              <a:rPr lang="en-CA" sz="1800" i="0" dirty="0">
                <a:latin typeface="Dagny OT" panose="020B0504020201020104" pitchFamily="34" charset="77"/>
              </a:rPr>
              <a:t> les </a:t>
            </a:r>
            <a:r>
              <a:rPr lang="en-CA" sz="1800" i="0" dirty="0" err="1">
                <a:latin typeface="Dagny OT" panose="020B0504020201020104" pitchFamily="34" charset="77"/>
              </a:rPr>
              <a:t>différents</a:t>
            </a:r>
            <a:r>
              <a:rPr lang="en-CA" sz="1800" i="0" dirty="0">
                <a:latin typeface="Dagny OT" panose="020B0504020201020104" pitchFamily="34" charset="77"/>
              </a:rPr>
              <a:t> </a:t>
            </a:r>
            <a:r>
              <a:rPr lang="en-CA" sz="1800" i="0" dirty="0" err="1">
                <a:latin typeface="Dagny OT" panose="020B0504020201020104" pitchFamily="34" charset="77"/>
              </a:rPr>
              <a:t>groupes</a:t>
            </a:r>
            <a:r>
              <a:rPr lang="en-CA" sz="1800" i="0" dirty="0">
                <a:latin typeface="Dagny OT" panose="020B0504020201020104" pitchFamily="34" charset="77"/>
              </a:rPr>
              <a:t> (</a:t>
            </a:r>
            <a:r>
              <a:rPr lang="en-CA" sz="1800" i="0" dirty="0" err="1">
                <a:latin typeface="Dagny OT" panose="020B0504020201020104" pitchFamily="34" charset="77"/>
              </a:rPr>
              <a:t>si</a:t>
            </a:r>
            <a:r>
              <a:rPr lang="en-CA" sz="1800" i="0" dirty="0">
                <a:latin typeface="Dagny OT" panose="020B0504020201020104" pitchFamily="34" charset="77"/>
              </a:rPr>
              <a:t> </a:t>
            </a:r>
            <a:r>
              <a:rPr lang="en-CA" sz="1800" i="0" dirty="0" err="1">
                <a:latin typeface="Dagny OT" panose="020B0504020201020104" pitchFamily="34" charset="77"/>
              </a:rPr>
              <a:t>l'analyse</a:t>
            </a:r>
            <a:r>
              <a:rPr lang="en-CA" sz="1800" i="0" dirty="0">
                <a:latin typeface="Dagny OT" panose="020B0504020201020104" pitchFamily="34" charset="77"/>
              </a:rPr>
              <a:t> </a:t>
            </a:r>
            <a:r>
              <a:rPr lang="en-CA" sz="1800" i="0" dirty="0" err="1">
                <a:latin typeface="Dagny OT" panose="020B0504020201020104" pitchFamily="34" charset="77"/>
              </a:rPr>
              <a:t>avait</a:t>
            </a:r>
            <a:r>
              <a:rPr lang="en-CA" sz="1800" i="0" dirty="0">
                <a:latin typeface="Dagny OT" panose="020B0504020201020104" pitchFamily="34" charset="77"/>
              </a:rPr>
              <a:t> </a:t>
            </a:r>
            <a:r>
              <a:rPr lang="en-CA" sz="1800" i="0" dirty="0" err="1">
                <a:latin typeface="Dagny OT" panose="020B0504020201020104" pitchFamily="34" charset="77"/>
              </a:rPr>
              <a:t>porté</a:t>
            </a:r>
            <a:r>
              <a:rPr lang="en-CA" sz="1800" i="0" dirty="0">
                <a:latin typeface="Dagny OT" panose="020B0504020201020104" pitchFamily="34" charset="77"/>
              </a:rPr>
              <a:t> </a:t>
            </a:r>
            <a:r>
              <a:rPr lang="en-CA" sz="1800" i="0" dirty="0" err="1">
                <a:latin typeface="Dagny OT" panose="020B0504020201020104" pitchFamily="34" charset="77"/>
              </a:rPr>
              <a:t>uniquement</a:t>
            </a:r>
            <a:r>
              <a:rPr lang="en-CA" sz="1800" i="0" dirty="0">
                <a:latin typeface="Dagny OT" panose="020B0504020201020104" pitchFamily="34" charset="77"/>
              </a:rPr>
              <a:t> sur les </a:t>
            </a:r>
            <a:r>
              <a:rPr lang="en-CA" sz="1800" i="0" dirty="0" err="1">
                <a:latin typeface="Dagny OT" panose="020B0504020201020104" pitchFamily="34" charset="77"/>
              </a:rPr>
              <a:t>groupes</a:t>
            </a:r>
            <a:r>
              <a:rPr lang="en-CA" sz="1800" i="0" dirty="0">
                <a:latin typeface="Dagny OT" panose="020B0504020201020104" pitchFamily="34" charset="77"/>
              </a:rPr>
              <a:t> </a:t>
            </a:r>
            <a:r>
              <a:rPr lang="en-CA" sz="1800" i="0" dirty="0" err="1">
                <a:latin typeface="Dagny OT" panose="020B0504020201020104" pitchFamily="34" charset="77"/>
              </a:rPr>
              <a:t>d'âge</a:t>
            </a:r>
            <a:r>
              <a:rPr lang="en-CA" sz="1800" i="0" dirty="0">
                <a:latin typeface="Dagny OT" panose="020B0504020201020104" pitchFamily="34" charset="77"/>
              </a:rPr>
              <a:t> et le </a:t>
            </a:r>
            <a:r>
              <a:rPr lang="en-CA" sz="1800" i="0" dirty="0" err="1">
                <a:latin typeface="Dagny OT" panose="020B0504020201020104" pitchFamily="34" charset="77"/>
              </a:rPr>
              <a:t>sexe</a:t>
            </a:r>
            <a:r>
              <a:rPr lang="en-CA" sz="1800" i="0" dirty="0">
                <a:latin typeface="Dagny OT" panose="020B0504020201020104" pitchFamily="34" charset="77"/>
              </a:rPr>
              <a:t>, par </a:t>
            </a:r>
            <a:r>
              <a:rPr lang="en-CA" sz="1800" i="0" dirty="0" err="1">
                <a:latin typeface="Dagny OT" panose="020B0504020201020104" pitchFamily="34" charset="77"/>
              </a:rPr>
              <a:t>exemple</a:t>
            </a:r>
            <a:r>
              <a:rPr lang="en-CA" sz="1800" i="0" dirty="0">
                <a:latin typeface="Dagny OT" panose="020B0504020201020104" pitchFamily="34" charset="77"/>
              </a:rPr>
              <a:t>, au lieu </a:t>
            </a:r>
            <a:r>
              <a:rPr lang="en-CA" sz="1800" i="0" dirty="0" err="1">
                <a:latin typeface="Dagny OT" panose="020B0504020201020104" pitchFamily="34" charset="77"/>
              </a:rPr>
              <a:t>d'inclure</a:t>
            </a:r>
            <a:r>
              <a:rPr lang="en-CA" sz="1800" i="0" dirty="0">
                <a:latin typeface="Dagny OT" panose="020B0504020201020104" pitchFamily="34" charset="77"/>
              </a:rPr>
              <a:t> </a:t>
            </a:r>
            <a:r>
              <a:rPr lang="en-CA" sz="1800" i="0" dirty="0" err="1">
                <a:latin typeface="Dagny OT" panose="020B0504020201020104" pitchFamily="34" charset="77"/>
              </a:rPr>
              <a:t>également</a:t>
            </a:r>
            <a:r>
              <a:rPr lang="en-CA" sz="1800" i="0" dirty="0">
                <a:latin typeface="Dagny OT" panose="020B0504020201020104" pitchFamily="34" charset="77"/>
              </a:rPr>
              <a:t> la composition de la </a:t>
            </a:r>
            <a:r>
              <a:rPr lang="en-CA" sz="1800" i="0" dirty="0" err="1">
                <a:latin typeface="Dagny OT" panose="020B0504020201020104" pitchFamily="34" charset="77"/>
              </a:rPr>
              <a:t>famille</a:t>
            </a:r>
            <a:r>
              <a:rPr lang="en-CA" sz="1800" i="0" dirty="0">
                <a:latin typeface="Dagny OT" panose="020B0504020201020104" pitchFamily="34" charset="77"/>
              </a:rPr>
              <a:t>). </a:t>
            </a:r>
            <a:endParaRPr lang="en-CA" sz="500" dirty="0">
              <a:latin typeface="Dagny OT" panose="020B0504020201020104" pitchFamily="34" charset="77"/>
            </a:endParaRPr>
          </a:p>
          <a:p>
            <a:pPr marL="0" indent="0" algn="just">
              <a:lnSpc>
                <a:spcPct val="100000"/>
              </a:lnSpc>
              <a:buNone/>
            </a:pPr>
            <a:endParaRPr lang="en-CA" sz="500" i="0" dirty="0">
              <a:latin typeface="Dagny OT" panose="020B0504020201020104" pitchFamily="34" charset="77"/>
            </a:endParaRPr>
          </a:p>
          <a:p>
            <a:pPr marL="0" indent="0" algn="just">
              <a:lnSpc>
                <a:spcPct val="100000"/>
              </a:lnSpc>
              <a:buNone/>
            </a:pPr>
            <a:r>
              <a:rPr lang="en-CA" dirty="0">
                <a:latin typeface="Dagny OT" panose="020B0504020201020104" pitchFamily="34" charset="77"/>
              </a:rPr>
              <a:t>Les politiques et les </a:t>
            </a:r>
            <a:r>
              <a:rPr lang="en-CA" dirty="0" err="1">
                <a:latin typeface="Dagny OT" panose="020B0504020201020104" pitchFamily="34" charset="77"/>
              </a:rPr>
              <a:t>événements</a:t>
            </a:r>
            <a:r>
              <a:rPr lang="en-CA" dirty="0">
                <a:latin typeface="Dagny OT" panose="020B0504020201020104" pitchFamily="34" charset="77"/>
              </a:rPr>
              <a:t> </a:t>
            </a:r>
            <a:r>
              <a:rPr lang="en-CA" dirty="0" err="1">
                <a:latin typeface="Dagny OT" panose="020B0504020201020104" pitchFamily="34" charset="77"/>
              </a:rPr>
              <a:t>ont</a:t>
            </a:r>
            <a:r>
              <a:rPr lang="en-CA" dirty="0">
                <a:latin typeface="Dagny OT" panose="020B0504020201020104" pitchFamily="34" charset="77"/>
              </a:rPr>
              <a:t> </a:t>
            </a:r>
            <a:r>
              <a:rPr lang="en-CA" b="1" dirty="0">
                <a:latin typeface="Dagny OT" panose="020B0504020201020104" pitchFamily="34" charset="77"/>
              </a:rPr>
              <a:t>un impact </a:t>
            </a:r>
            <a:r>
              <a:rPr lang="en-CA" b="1" dirty="0" err="1">
                <a:latin typeface="Dagny OT" panose="020B0504020201020104" pitchFamily="34" charset="77"/>
              </a:rPr>
              <a:t>réel</a:t>
            </a:r>
            <a:r>
              <a:rPr lang="en-CA" b="1" dirty="0">
                <a:latin typeface="Dagny OT" panose="020B0504020201020104" pitchFamily="34" charset="77"/>
              </a:rPr>
              <a:t> sur des </a:t>
            </a:r>
            <a:r>
              <a:rPr lang="en-CA" b="1" dirty="0" err="1">
                <a:latin typeface="Dagny OT" panose="020B0504020201020104" pitchFamily="34" charset="77"/>
              </a:rPr>
              <a:t>personnes</a:t>
            </a:r>
            <a:r>
              <a:rPr lang="en-CA" b="1" dirty="0">
                <a:latin typeface="Dagny OT" panose="020B0504020201020104" pitchFamily="34" charset="77"/>
              </a:rPr>
              <a:t> </a:t>
            </a:r>
            <a:r>
              <a:rPr lang="en-CA" b="1" dirty="0" err="1">
                <a:latin typeface="Dagny OT" panose="020B0504020201020104" pitchFamily="34" charset="77"/>
              </a:rPr>
              <a:t>réelles</a:t>
            </a:r>
            <a:r>
              <a:rPr lang="en-CA" dirty="0">
                <a:latin typeface="Dagny OT" panose="020B0504020201020104" pitchFamily="34" charset="77"/>
              </a:rPr>
              <a:t>, et pas </a:t>
            </a:r>
            <a:r>
              <a:rPr lang="en-CA" dirty="0" err="1">
                <a:latin typeface="Dagny OT" panose="020B0504020201020104" pitchFamily="34" charset="77"/>
              </a:rPr>
              <a:t>toujours</a:t>
            </a:r>
            <a:r>
              <a:rPr lang="en-CA" dirty="0">
                <a:latin typeface="Dagny OT" panose="020B0504020201020104" pitchFamily="34" charset="77"/>
              </a:rPr>
              <a:t> de la </a:t>
            </a:r>
            <a:r>
              <a:rPr lang="en-CA" dirty="0" err="1">
                <a:latin typeface="Dagny OT" panose="020B0504020201020104" pitchFamily="34" charset="77"/>
              </a:rPr>
              <a:t>même</a:t>
            </a:r>
            <a:r>
              <a:rPr lang="en-CA" dirty="0">
                <a:latin typeface="Dagny OT" panose="020B0504020201020104" pitchFamily="34" charset="77"/>
              </a:rPr>
              <a:t> manière. Les </a:t>
            </a:r>
            <a:r>
              <a:rPr lang="en-CA" dirty="0" err="1">
                <a:latin typeface="Dagny OT" panose="020B0504020201020104" pitchFamily="34" charset="77"/>
              </a:rPr>
              <a:t>méthodes</a:t>
            </a:r>
            <a:r>
              <a:rPr lang="en-CA" dirty="0">
                <a:latin typeface="Dagny OT" panose="020B0504020201020104" pitchFamily="34" charset="77"/>
              </a:rPr>
              <a:t> </a:t>
            </a:r>
            <a:r>
              <a:rPr lang="en-CA" dirty="0" err="1">
                <a:latin typeface="Dagny OT" panose="020B0504020201020104" pitchFamily="34" charset="77"/>
              </a:rPr>
              <a:t>d'analyse</a:t>
            </a:r>
            <a:r>
              <a:rPr lang="en-CA" dirty="0">
                <a:latin typeface="Dagny OT" panose="020B0504020201020104" pitchFamily="34" charset="77"/>
              </a:rPr>
              <a:t> des </a:t>
            </a:r>
            <a:r>
              <a:rPr lang="en-CA" dirty="0" err="1">
                <a:latin typeface="Dagny OT" panose="020B0504020201020104" pitchFamily="34" charset="77"/>
              </a:rPr>
              <a:t>données</a:t>
            </a:r>
            <a:r>
              <a:rPr lang="en-CA" dirty="0">
                <a:latin typeface="Dagny OT" panose="020B0504020201020104" pitchFamily="34" charset="77"/>
              </a:rPr>
              <a:t> </a:t>
            </a:r>
            <a:r>
              <a:rPr lang="en-CA" dirty="0" err="1">
                <a:latin typeface="Dagny OT" panose="020B0504020201020104" pitchFamily="34" charset="77"/>
              </a:rPr>
              <a:t>sont</a:t>
            </a:r>
            <a:r>
              <a:rPr lang="en-CA" dirty="0">
                <a:latin typeface="Dagny OT" panose="020B0504020201020104" pitchFamily="34" charset="77"/>
              </a:rPr>
              <a:t> </a:t>
            </a:r>
            <a:r>
              <a:rPr lang="en-CA" dirty="0" err="1">
                <a:latin typeface="Dagny OT" panose="020B0504020201020104" pitchFamily="34" charset="77"/>
              </a:rPr>
              <a:t>généralement</a:t>
            </a:r>
            <a:r>
              <a:rPr lang="en-CA" dirty="0">
                <a:latin typeface="Dagny OT" panose="020B0504020201020104" pitchFamily="34" charset="77"/>
              </a:rPr>
              <a:t> </a:t>
            </a:r>
            <a:r>
              <a:rPr lang="en-CA" dirty="0" err="1">
                <a:latin typeface="Dagny OT" panose="020B0504020201020104" pitchFamily="34" charset="77"/>
              </a:rPr>
              <a:t>utilisées</a:t>
            </a:r>
            <a:r>
              <a:rPr lang="en-CA" dirty="0">
                <a:latin typeface="Dagny OT" panose="020B0504020201020104" pitchFamily="34" charset="77"/>
              </a:rPr>
              <a:t> pour </a:t>
            </a:r>
            <a:r>
              <a:rPr lang="en-CA" dirty="0" err="1">
                <a:latin typeface="Dagny OT" panose="020B0504020201020104" pitchFamily="34" charset="77"/>
              </a:rPr>
              <a:t>prédire</a:t>
            </a:r>
            <a:r>
              <a:rPr lang="en-CA" dirty="0">
                <a:latin typeface="Dagny OT" panose="020B0504020201020104" pitchFamily="34" charset="77"/>
              </a:rPr>
              <a:t> et/</a:t>
            </a:r>
            <a:r>
              <a:rPr lang="en-CA" dirty="0" err="1">
                <a:latin typeface="Dagny OT" panose="020B0504020201020104" pitchFamily="34" charset="77"/>
              </a:rPr>
              <a:t>ou</a:t>
            </a:r>
            <a:r>
              <a:rPr lang="en-CA" dirty="0">
                <a:latin typeface="Dagny OT" panose="020B0504020201020104" pitchFamily="34" charset="77"/>
              </a:rPr>
              <a:t> </a:t>
            </a:r>
            <a:r>
              <a:rPr lang="en-CA" dirty="0" err="1">
                <a:latin typeface="Dagny OT" panose="020B0504020201020104" pitchFamily="34" charset="77"/>
              </a:rPr>
              <a:t>décrire</a:t>
            </a:r>
            <a:r>
              <a:rPr lang="en-CA" dirty="0">
                <a:latin typeface="Dagny OT" panose="020B0504020201020104" pitchFamily="34" charset="77"/>
              </a:rPr>
              <a:t> les </a:t>
            </a:r>
            <a:r>
              <a:rPr lang="en-CA" dirty="0" err="1">
                <a:latin typeface="Dagny OT" panose="020B0504020201020104" pitchFamily="34" charset="77"/>
              </a:rPr>
              <a:t>résultats</a:t>
            </a:r>
            <a:r>
              <a:rPr lang="en-CA" dirty="0">
                <a:latin typeface="Dagny OT" panose="020B0504020201020104" pitchFamily="34" charset="77"/>
              </a:rPr>
              <a:t> </a:t>
            </a:r>
            <a:r>
              <a:rPr lang="en-CA" b="1" dirty="0" err="1">
                <a:latin typeface="Dagny OT" panose="020B0504020201020104" pitchFamily="34" charset="77"/>
              </a:rPr>
              <a:t>moyens</a:t>
            </a:r>
            <a:r>
              <a:rPr lang="en-CA" b="1" dirty="0">
                <a:latin typeface="Dagny OT" panose="020B0504020201020104" pitchFamily="34" charset="77"/>
              </a:rPr>
              <a:t> </a:t>
            </a:r>
            <a:r>
              <a:rPr lang="en-CA" dirty="0">
                <a:latin typeface="Dagny OT" panose="020B0504020201020104" pitchFamily="34" charset="77"/>
              </a:rPr>
              <a:t>(</a:t>
            </a:r>
            <a:r>
              <a:rPr lang="en-CA" dirty="0" err="1">
                <a:latin typeface="Dagny OT" panose="020B0504020201020104" pitchFamily="34" charset="77"/>
              </a:rPr>
              <a:t>ou</a:t>
            </a:r>
            <a:r>
              <a:rPr lang="en-CA" dirty="0">
                <a:latin typeface="Dagny OT" panose="020B0504020201020104" pitchFamily="34" charset="77"/>
              </a:rPr>
              <a:t> </a:t>
            </a:r>
            <a:r>
              <a:rPr lang="en-CA" dirty="0" err="1">
                <a:latin typeface="Dagny OT" panose="020B0504020201020104" pitchFamily="34" charset="77"/>
              </a:rPr>
              <a:t>centraux</a:t>
            </a:r>
            <a:r>
              <a:rPr lang="en-CA" dirty="0">
                <a:latin typeface="Dagny OT" panose="020B0504020201020104" pitchFamily="34" charset="77"/>
              </a:rPr>
              <a:t>), </a:t>
            </a:r>
            <a:r>
              <a:rPr lang="en-CA" dirty="0" err="1">
                <a:latin typeface="Dagny OT" panose="020B0504020201020104" pitchFamily="34" charset="77"/>
              </a:rPr>
              <a:t>mais</a:t>
            </a:r>
            <a:r>
              <a:rPr lang="en-CA" dirty="0">
                <a:latin typeface="Dagny OT" panose="020B0504020201020104" pitchFamily="34" charset="77"/>
              </a:rPr>
              <a:t> </a:t>
            </a:r>
            <a:r>
              <a:rPr lang="en-CA" dirty="0" err="1">
                <a:latin typeface="Dagny OT" panose="020B0504020201020104" pitchFamily="34" charset="77"/>
              </a:rPr>
              <a:t>ce</a:t>
            </a:r>
            <a:r>
              <a:rPr lang="en-CA" dirty="0">
                <a:latin typeface="Dagny OT" panose="020B0504020201020104" pitchFamily="34" charset="77"/>
              </a:rPr>
              <a:t> </a:t>
            </a:r>
            <a:r>
              <a:rPr lang="en-CA" dirty="0" err="1">
                <a:latin typeface="Dagny OT" panose="020B0504020201020104" pitchFamily="34" charset="77"/>
              </a:rPr>
              <a:t>sont</a:t>
            </a:r>
            <a:r>
              <a:rPr lang="en-CA" dirty="0">
                <a:latin typeface="Dagny OT" panose="020B0504020201020104" pitchFamily="34" charset="77"/>
              </a:rPr>
              <a:t> </a:t>
            </a:r>
            <a:r>
              <a:rPr lang="en-CA" dirty="0" err="1">
                <a:latin typeface="Dagny OT" panose="020B0504020201020104" pitchFamily="34" charset="77"/>
              </a:rPr>
              <a:t>souvent</a:t>
            </a:r>
            <a:r>
              <a:rPr lang="en-CA" dirty="0">
                <a:latin typeface="Dagny OT" panose="020B0504020201020104" pitchFamily="34" charset="77"/>
              </a:rPr>
              <a:t> </a:t>
            </a:r>
            <a:r>
              <a:rPr lang="en-CA" dirty="0" err="1">
                <a:latin typeface="Dagny OT" panose="020B0504020201020104" pitchFamily="34" charset="77"/>
              </a:rPr>
              <a:t>ceux</a:t>
            </a:r>
            <a:r>
              <a:rPr lang="en-CA" dirty="0">
                <a:latin typeface="Dagny OT" panose="020B0504020201020104" pitchFamily="34" charset="77"/>
              </a:rPr>
              <a:t> qui </a:t>
            </a:r>
            <a:r>
              <a:rPr lang="en-CA" dirty="0" err="1">
                <a:latin typeface="Dagny OT" panose="020B0504020201020104" pitchFamily="34" charset="77"/>
              </a:rPr>
              <a:t>sont</a:t>
            </a:r>
            <a:r>
              <a:rPr lang="en-CA" dirty="0">
                <a:latin typeface="Dagny OT" panose="020B0504020201020104" pitchFamily="34" charset="77"/>
              </a:rPr>
              <a:t> loin du centre qui </a:t>
            </a:r>
            <a:r>
              <a:rPr lang="en-CA" dirty="0" err="1">
                <a:latin typeface="Dagny OT" panose="020B0504020201020104" pitchFamily="34" charset="77"/>
              </a:rPr>
              <a:t>sont</a:t>
            </a:r>
            <a:r>
              <a:rPr lang="en-CA" dirty="0">
                <a:latin typeface="Dagny OT" panose="020B0504020201020104" pitchFamily="34" charset="77"/>
              </a:rPr>
              <a:t> les plus </a:t>
            </a:r>
            <a:r>
              <a:rPr lang="en-CA" dirty="0" err="1">
                <a:latin typeface="Dagny OT" panose="020B0504020201020104" pitchFamily="34" charset="77"/>
              </a:rPr>
              <a:t>touchés</a:t>
            </a:r>
            <a:r>
              <a:rPr lang="en-CA">
                <a:latin typeface="Dagny OT" panose="020B0504020201020104" pitchFamily="34" charset="77"/>
              </a:rPr>
              <a:t>.</a:t>
            </a:r>
            <a:endParaRPr lang="en-CA" sz="500" dirty="0">
              <a:latin typeface="Dagny OT" panose="020B0504020201020104" pitchFamily="34" charset="77"/>
            </a:endParaRPr>
          </a:p>
        </p:txBody>
      </p:sp>
      <p:sp>
        <p:nvSpPr>
          <p:cNvPr id="5" name="TextBox 4">
            <a:extLst>
              <a:ext uri="{FF2B5EF4-FFF2-40B4-BE49-F238E27FC236}">
                <a16:creationId xmlns:a16="http://schemas.microsoft.com/office/drawing/2014/main" id="{7B16D603-7585-DB41-AD4B-C3B4DC18B2BE}"/>
              </a:ext>
            </a:extLst>
          </p:cNvPr>
          <p:cNvSpPr txBox="1"/>
          <p:nvPr/>
        </p:nvSpPr>
        <p:spPr>
          <a:xfrm>
            <a:off x="4524374" y="0"/>
            <a:ext cx="7667626" cy="307777"/>
          </a:xfrm>
          <a:prstGeom prst="rect">
            <a:avLst/>
          </a:prstGeom>
          <a:noFill/>
        </p:spPr>
        <p:txBody>
          <a:bodyPr wrap="square">
            <a:spAutoFit/>
          </a:bodyPr>
          <a:lstStyle/>
          <a:p>
            <a:pPr algn="r"/>
            <a:r>
              <a:rPr lang="en-US" sz="1400" dirty="0">
                <a:latin typeface="Dagny OT" panose="020B0504020201020104" pitchFamily="34" charset="77"/>
              </a:rPr>
              <a:t>[</a:t>
            </a:r>
            <a:r>
              <a:rPr lang="en-US" sz="1400" dirty="0">
                <a:latin typeface="Dagny OT" panose="020B0504020201020104" pitchFamily="34" charset="77"/>
                <a:hlinkClick r:id="rId3"/>
              </a:rPr>
              <a:t>https://www.statcan.gc.ca/fra/themes-debut/genre_diversite_et_inclusion</a:t>
            </a:r>
            <a:r>
              <a:rPr lang="en-US" sz="1400" dirty="0">
                <a:latin typeface="Dagny OT" panose="020B0504020201020104" pitchFamily="34" charset="77"/>
              </a:rPr>
              <a:t>]</a:t>
            </a:r>
          </a:p>
        </p:txBody>
      </p:sp>
    </p:spTree>
    <p:extLst>
      <p:ext uri="{BB962C8B-B14F-4D97-AF65-F5344CB8AC3E}">
        <p14:creationId xmlns:p14="http://schemas.microsoft.com/office/powerpoint/2010/main" val="2182171385"/>
      </p:ext>
    </p:extLst>
  </p:cSld>
  <p:clrMapOvr>
    <a:masterClrMapping/>
  </p:clrMapOvr>
  <p:transition spd="med">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le 1">
            <a:extLst>
              <a:ext uri="{FF2B5EF4-FFF2-40B4-BE49-F238E27FC236}">
                <a16:creationId xmlns:a16="http://schemas.microsoft.com/office/drawing/2014/main" id="{E4DEED59-A735-1949-B72D-2D6ECF75A926}"/>
              </a:ext>
            </a:extLst>
          </p:cNvPr>
          <p:cNvSpPr>
            <a:spLocks noGrp="1"/>
          </p:cNvSpPr>
          <p:nvPr>
            <p:ph type="title"/>
          </p:nvPr>
        </p:nvSpPr>
        <p:spPr>
          <a:xfrm>
            <a:off x="1417638" y="965200"/>
            <a:ext cx="9601200" cy="1485900"/>
          </a:xfrm>
        </p:spPr>
        <p:txBody>
          <a:bodyPr/>
          <a:lstStyle/>
          <a:p>
            <a:pPr eaLnBrk="1" hangingPunct="1"/>
            <a:r>
              <a:rPr lang="en-US" altLang="en-US">
                <a:latin typeface="Dagny OT" panose="020B0504020201020104" pitchFamily="34" charset="77"/>
              </a:rPr>
              <a:t>QU’EST-CE QU’UNE DONNÉE? </a:t>
            </a:r>
            <a:endParaRPr lang="en-US" altLang="en-US" sz="2400">
              <a:latin typeface="Dagny OT" panose="020B0504020201020104" pitchFamily="34" charset="77"/>
            </a:endParaRPr>
          </a:p>
        </p:txBody>
      </p:sp>
      <p:sp>
        <p:nvSpPr>
          <p:cNvPr id="14339" name="Content Placeholder 3">
            <a:extLst>
              <a:ext uri="{FF2B5EF4-FFF2-40B4-BE49-F238E27FC236}">
                <a16:creationId xmlns:a16="http://schemas.microsoft.com/office/drawing/2014/main" id="{38EF52A8-00F8-CF45-944C-9751BC5DC7EB}"/>
              </a:ext>
            </a:extLst>
          </p:cNvPr>
          <p:cNvSpPr>
            <a:spLocks noGrp="1"/>
          </p:cNvSpPr>
          <p:nvPr>
            <p:ph idx="1"/>
          </p:nvPr>
        </p:nvSpPr>
        <p:spPr>
          <a:xfrm>
            <a:off x="2349500" y="3429000"/>
            <a:ext cx="8496300" cy="1905000"/>
          </a:xfrm>
        </p:spPr>
        <p:txBody>
          <a:bodyPr/>
          <a:lstStyle/>
          <a:p>
            <a:pPr marL="0" indent="0" eaLnBrk="1" hangingPunct="1">
              <a:buFont typeface="Franklin Gothic Book" panose="020B0503020102020204" pitchFamily="34" charset="0"/>
              <a:buNone/>
            </a:pPr>
            <a:r>
              <a:rPr lang="en-US" altLang="en-US" sz="2400">
                <a:latin typeface="Dagny OT" panose="020B0504020201020104" pitchFamily="34" charset="77"/>
              </a:rPr>
              <a:t>4,529		</a:t>
            </a:r>
            <a:r>
              <a:rPr lang="fr-CA" altLang="en-US" sz="2400">
                <a:solidFill>
                  <a:srgbClr val="3D3D3D"/>
                </a:solidFill>
                <a:latin typeface="Dagny OT" panose="020B0504020201020104" pitchFamily="34" charset="77"/>
              </a:rPr>
              <a:t>« rouge »	</a:t>
            </a:r>
            <a:r>
              <a:rPr lang="en-US" altLang="en-US" sz="2400">
                <a:latin typeface="Dagny OT" panose="020B0504020201020104" pitchFamily="34" charset="77"/>
              </a:rPr>
              <a:t>	</a:t>
            </a:r>
            <a:r>
              <a:rPr lang="fr-CA" altLang="en-US" sz="2400"/>
              <a:t>« Y »		</a:t>
            </a:r>
            <a:r>
              <a:rPr lang="en-US" altLang="en-US" sz="2400">
                <a:latin typeface="Dagny OT" panose="020B0504020201020104" pitchFamily="34" charset="77"/>
              </a:rPr>
              <a:t>25.782		</a:t>
            </a:r>
          </a:p>
        </p:txBody>
      </p:sp>
    </p:spTree>
  </p:cSld>
  <p:clrMapOvr>
    <a:masterClrMapping/>
  </p:clrMapOvr>
  <p:transition spd="med">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Content Placeholder 7">
            <a:extLst>
              <a:ext uri="{FF2B5EF4-FFF2-40B4-BE49-F238E27FC236}">
                <a16:creationId xmlns:a16="http://schemas.microsoft.com/office/drawing/2014/main" id="{3CD6EE26-ED95-3D4C-BAEA-08F62141CF68}"/>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rcRect/>
          <a:stretch>
            <a:fillRect/>
          </a:stretch>
        </p:blipFill>
        <p:spPr>
          <a:xfrm>
            <a:off x="1495425" y="1985963"/>
            <a:ext cx="3313113" cy="3313112"/>
          </a:xfrm>
        </p:spPr>
      </p:pic>
      <p:sp>
        <p:nvSpPr>
          <p:cNvPr id="15363" name="Title 5">
            <a:extLst>
              <a:ext uri="{FF2B5EF4-FFF2-40B4-BE49-F238E27FC236}">
                <a16:creationId xmlns:a16="http://schemas.microsoft.com/office/drawing/2014/main" id="{AACCDB27-4D1C-2D46-94BC-9B517F6868EB}"/>
              </a:ext>
            </a:extLst>
          </p:cNvPr>
          <p:cNvSpPr>
            <a:spLocks noGrp="1"/>
          </p:cNvSpPr>
          <p:nvPr>
            <p:ph type="title"/>
          </p:nvPr>
        </p:nvSpPr>
        <p:spPr/>
        <p:txBody>
          <a:bodyPr/>
          <a:lstStyle/>
          <a:p>
            <a:pPr eaLnBrk="1" hangingPunct="1"/>
            <a:r>
              <a:rPr lang="en-US" altLang="en-US" b="1"/>
              <a:t>OBJETS ET ATTRIBUTS</a:t>
            </a:r>
            <a:endParaRPr lang="en-US" altLang="en-US" sz="2400" b="1"/>
          </a:p>
        </p:txBody>
      </p:sp>
      <p:sp>
        <p:nvSpPr>
          <p:cNvPr id="15364" name="Content Placeholder 6">
            <a:extLst>
              <a:ext uri="{FF2B5EF4-FFF2-40B4-BE49-F238E27FC236}">
                <a16:creationId xmlns:a16="http://schemas.microsoft.com/office/drawing/2014/main" id="{43E39107-E75F-0D42-82EB-0BADE03E23A3}"/>
              </a:ext>
            </a:extLst>
          </p:cNvPr>
          <p:cNvSpPr>
            <a:spLocks noGrp="1"/>
          </p:cNvSpPr>
          <p:nvPr>
            <p:ph sz="half" idx="4294967295"/>
          </p:nvPr>
        </p:nvSpPr>
        <p:spPr>
          <a:xfrm>
            <a:off x="5233988" y="2330450"/>
            <a:ext cx="5622925" cy="2968625"/>
          </a:xfrm>
        </p:spPr>
        <p:txBody>
          <a:bodyPr/>
          <a:lstStyle/>
          <a:p>
            <a:pPr marL="0" indent="0" eaLnBrk="1" hangingPunct="1">
              <a:buFont typeface="Franklin Gothic Book" panose="020B0503020102020204" pitchFamily="34" charset="0"/>
              <a:buNone/>
            </a:pPr>
            <a:r>
              <a:rPr lang="en-US" altLang="en-US" sz="2400" b="1" dirty="0">
                <a:latin typeface="Dagny OT" panose="020B0504020201020104" pitchFamily="34" charset="77"/>
              </a:rPr>
              <a:t>Object : </a:t>
            </a:r>
            <a:r>
              <a:rPr lang="en-US" altLang="en-US" sz="2400" dirty="0" err="1">
                <a:latin typeface="Dagny OT" panose="020B0504020201020104" pitchFamily="34" charset="77"/>
              </a:rPr>
              <a:t>pomme</a:t>
            </a:r>
            <a:endParaRPr lang="en-US" altLang="en-US" sz="2400" b="1" dirty="0">
              <a:latin typeface="Dagny OT" panose="020B0504020201020104" pitchFamily="34" charset="77"/>
            </a:endParaRPr>
          </a:p>
          <a:p>
            <a:pPr marL="0" indent="0" eaLnBrk="1" hangingPunct="1">
              <a:buFont typeface="Franklin Gothic Book" panose="020B0503020102020204" pitchFamily="34" charset="0"/>
              <a:buNone/>
            </a:pPr>
            <a:r>
              <a:rPr lang="en-US" altLang="en-US" sz="2400" b="1" dirty="0" err="1">
                <a:latin typeface="Dagny OT" panose="020B0504020201020104" pitchFamily="34" charset="77"/>
              </a:rPr>
              <a:t>Forme</a:t>
            </a:r>
            <a:r>
              <a:rPr lang="en-US" altLang="en-US" sz="2400" b="1" dirty="0">
                <a:latin typeface="Dagny OT" panose="020B0504020201020104" pitchFamily="34" charset="77"/>
              </a:rPr>
              <a:t> : </a:t>
            </a:r>
            <a:r>
              <a:rPr lang="en-US" altLang="en-US" sz="2400" dirty="0" err="1">
                <a:latin typeface="Dagny OT" panose="020B0504020201020104" pitchFamily="34" charset="77"/>
              </a:rPr>
              <a:t>sphérique</a:t>
            </a:r>
            <a:endParaRPr lang="en-US" altLang="en-US" sz="2400" b="1" dirty="0">
              <a:latin typeface="Dagny OT" panose="020B0504020201020104" pitchFamily="34" charset="77"/>
            </a:endParaRPr>
          </a:p>
          <a:p>
            <a:pPr marL="0" indent="0" eaLnBrk="1" hangingPunct="1">
              <a:buFont typeface="Franklin Gothic Book" panose="020B0503020102020204" pitchFamily="34" charset="0"/>
              <a:buNone/>
            </a:pPr>
            <a:r>
              <a:rPr lang="en-US" altLang="en-US" sz="2400" b="1" dirty="0">
                <a:latin typeface="Dagny OT" panose="020B0504020201020104" pitchFamily="34" charset="77"/>
              </a:rPr>
              <a:t>Couleur : </a:t>
            </a:r>
            <a:r>
              <a:rPr lang="en-US" altLang="en-US" sz="2400" dirty="0">
                <a:latin typeface="Dagny OT" panose="020B0504020201020104" pitchFamily="34" charset="77"/>
              </a:rPr>
              <a:t>rouge</a:t>
            </a:r>
            <a:endParaRPr lang="en-US" altLang="en-US" sz="2400" b="1" dirty="0">
              <a:latin typeface="Dagny OT" panose="020B0504020201020104" pitchFamily="34" charset="77"/>
            </a:endParaRPr>
          </a:p>
          <a:p>
            <a:pPr marL="0" indent="0" eaLnBrk="1" hangingPunct="1">
              <a:buFont typeface="Franklin Gothic Book" panose="020B0503020102020204" pitchFamily="34" charset="0"/>
              <a:buNone/>
            </a:pPr>
            <a:r>
              <a:rPr lang="en-US" altLang="en-US" sz="2400" b="1" dirty="0" err="1">
                <a:latin typeface="Dagny OT" panose="020B0504020201020104" pitchFamily="34" charset="77"/>
              </a:rPr>
              <a:t>Fonction</a:t>
            </a:r>
            <a:r>
              <a:rPr lang="en-US" altLang="en-US" sz="2400" b="1" dirty="0">
                <a:latin typeface="Dagny OT" panose="020B0504020201020104" pitchFamily="34" charset="77"/>
              </a:rPr>
              <a:t> : </a:t>
            </a:r>
            <a:r>
              <a:rPr lang="en-US" altLang="en-US" sz="2400" dirty="0" err="1">
                <a:latin typeface="Dagny OT" panose="020B0504020201020104" pitchFamily="34" charset="77"/>
              </a:rPr>
              <a:t>alimentaire</a:t>
            </a:r>
            <a:endParaRPr lang="en-US" altLang="en-US" sz="2400" b="1" dirty="0">
              <a:latin typeface="Dagny OT" panose="020B0504020201020104" pitchFamily="34" charset="77"/>
            </a:endParaRPr>
          </a:p>
          <a:p>
            <a:pPr marL="0" indent="0" algn="just" eaLnBrk="1" hangingPunct="1">
              <a:lnSpc>
                <a:spcPct val="100000"/>
              </a:lnSpc>
              <a:spcBef>
                <a:spcPct val="20000"/>
              </a:spcBef>
              <a:spcAft>
                <a:spcPts val="600"/>
              </a:spcAft>
              <a:buClr>
                <a:srgbClr val="4590B8"/>
              </a:buClr>
              <a:buSzPct val="92000"/>
              <a:buFont typeface="Franklin Gothic Book" panose="020B0503020102020204" pitchFamily="34" charset="0"/>
              <a:buNone/>
            </a:pPr>
            <a:r>
              <a:rPr lang="fr-CA" altLang="en-US" sz="2400" b="1" dirty="0">
                <a:solidFill>
                  <a:srgbClr val="3D3D3D"/>
                </a:solidFill>
                <a:latin typeface="Dagny OT" panose="020B0504020201020104" pitchFamily="34" charset="77"/>
              </a:rPr>
              <a:t>Emplacement : </a:t>
            </a:r>
            <a:r>
              <a:rPr lang="fr-CA" altLang="en-US" sz="2400" dirty="0">
                <a:solidFill>
                  <a:srgbClr val="3D3D3D"/>
                </a:solidFill>
                <a:latin typeface="Dagny OT" panose="020B0504020201020104" pitchFamily="34" charset="77"/>
              </a:rPr>
              <a:t>réfrigérateur</a:t>
            </a:r>
          </a:p>
          <a:p>
            <a:pPr marL="0" indent="0" algn="just" eaLnBrk="1" hangingPunct="1">
              <a:buFont typeface="Franklin Gothic Book" panose="020B0503020102020204" pitchFamily="34" charset="0"/>
              <a:buNone/>
            </a:pPr>
            <a:r>
              <a:rPr lang="fr-CA" altLang="en-US" sz="2400" b="1" dirty="0">
                <a:solidFill>
                  <a:srgbClr val="3D3D3D"/>
                </a:solidFill>
                <a:latin typeface="Dagny OT" panose="020B0504020201020104" pitchFamily="34" charset="77"/>
              </a:rPr>
              <a:t>Propriétaire </a:t>
            </a:r>
            <a:r>
              <a:rPr lang="en-US" altLang="en-US" sz="2400" b="1" dirty="0">
                <a:latin typeface="Dagny OT" panose="020B0504020201020104" pitchFamily="34" charset="77"/>
              </a:rPr>
              <a:t>: </a:t>
            </a:r>
            <a:r>
              <a:rPr lang="en-US" altLang="en-US" sz="2400" dirty="0">
                <a:latin typeface="Dagny OT" panose="020B0504020201020104" pitchFamily="34" charset="77"/>
              </a:rPr>
              <a:t>Jen</a:t>
            </a:r>
          </a:p>
        </p:txBody>
      </p:sp>
      <p:sp>
        <p:nvSpPr>
          <p:cNvPr id="15365" name="Rectangle 1">
            <a:extLst>
              <a:ext uri="{FF2B5EF4-FFF2-40B4-BE49-F238E27FC236}">
                <a16:creationId xmlns:a16="http://schemas.microsoft.com/office/drawing/2014/main" id="{96F4B332-881C-E242-9564-0F38329B1AB5}"/>
              </a:ext>
            </a:extLst>
          </p:cNvPr>
          <p:cNvSpPr>
            <a:spLocks noChangeArrowheads="1"/>
          </p:cNvSpPr>
          <p:nvPr/>
        </p:nvSpPr>
        <p:spPr bwMode="auto">
          <a:xfrm>
            <a:off x="371475" y="5651500"/>
            <a:ext cx="1219200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a:r>
              <a:rPr lang="fr-CA" altLang="en-US" sz="2400" b="1" dirty="0">
                <a:solidFill>
                  <a:schemeClr val="tx2"/>
                </a:solidFill>
                <a:latin typeface="Dagny OT" panose="020B0504020201020104" pitchFamily="34" charset="77"/>
              </a:rPr>
              <a:t>Rappel :</a:t>
            </a:r>
            <a:r>
              <a:rPr lang="fr-CA" altLang="en-US" sz="2400" dirty="0">
                <a:solidFill>
                  <a:schemeClr val="tx2"/>
                </a:solidFill>
                <a:latin typeface="Dagny OT" panose="020B0504020201020104" pitchFamily="34" charset="77"/>
              </a:rPr>
              <a:t> une personne ou un objet n’est pas simplement la somme de ses attributs!</a:t>
            </a:r>
          </a:p>
        </p:txBody>
      </p:sp>
    </p:spTree>
  </p:cSld>
  <p:clrMapOvr>
    <a:masterClrMapping/>
  </p:clrMapOvr>
  <p:transition spd="med">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a:extLst>
              <a:ext uri="{FF2B5EF4-FFF2-40B4-BE49-F238E27FC236}">
                <a16:creationId xmlns:a16="http://schemas.microsoft.com/office/drawing/2014/main" id="{F7B81D7E-5A72-9546-ADEA-812C13ADCC51}"/>
              </a:ext>
            </a:extLst>
          </p:cNvPr>
          <p:cNvSpPr>
            <a:spLocks noGrp="1"/>
          </p:cNvSpPr>
          <p:nvPr>
            <p:ph type="title"/>
          </p:nvPr>
        </p:nvSpPr>
        <p:spPr/>
        <p:txBody>
          <a:bodyPr/>
          <a:lstStyle/>
          <a:p>
            <a:pPr eaLnBrk="1" hangingPunct="1"/>
            <a:r>
              <a:rPr lang="fr-FR" altLang="en-US" b="1" dirty="0"/>
              <a:t>DES VARIABLES AUX DONNÉES</a:t>
            </a:r>
            <a:endParaRPr lang="en-US" altLang="en-US" b="1" dirty="0"/>
          </a:p>
        </p:txBody>
      </p:sp>
      <p:sp>
        <p:nvSpPr>
          <p:cNvPr id="17411" name="Content Placeholder 2">
            <a:extLst>
              <a:ext uri="{FF2B5EF4-FFF2-40B4-BE49-F238E27FC236}">
                <a16:creationId xmlns:a16="http://schemas.microsoft.com/office/drawing/2014/main" id="{A4BC7B70-A6B8-034D-946A-F5DD1C142FB7}"/>
              </a:ext>
            </a:extLst>
          </p:cNvPr>
          <p:cNvSpPr>
            <a:spLocks noGrp="1"/>
          </p:cNvSpPr>
          <p:nvPr>
            <p:ph idx="1"/>
          </p:nvPr>
        </p:nvSpPr>
        <p:spPr>
          <a:xfrm>
            <a:off x="1371600" y="2286000"/>
            <a:ext cx="9771063" cy="3581400"/>
          </a:xfrm>
        </p:spPr>
        <p:txBody>
          <a:bodyPr/>
          <a:lstStyle/>
          <a:p>
            <a:pPr marL="0" indent="0" eaLnBrk="1" hangingPunct="1">
              <a:lnSpc>
                <a:spcPct val="100000"/>
              </a:lnSpc>
              <a:buFont typeface="Franklin Gothic Book" panose="020B0503020102020204" pitchFamily="34" charset="0"/>
              <a:buNone/>
            </a:pPr>
            <a:r>
              <a:rPr lang="fr-FR" altLang="en-US" sz="2400" dirty="0">
                <a:latin typeface="Dagny OT" panose="020B0504020201020104" pitchFamily="34" charset="77"/>
              </a:rPr>
              <a:t>Les attributs sont les </a:t>
            </a:r>
            <a:r>
              <a:rPr lang="fr-FR" altLang="en-US" sz="2400" b="1" dirty="0">
                <a:latin typeface="Dagny OT" panose="020B0504020201020104" pitchFamily="34" charset="77"/>
              </a:rPr>
              <a:t>champs</a:t>
            </a:r>
            <a:r>
              <a:rPr lang="fr-FR" altLang="en-US" sz="2400" dirty="0">
                <a:latin typeface="Dagny OT" panose="020B0504020201020104" pitchFamily="34" charset="77"/>
              </a:rPr>
              <a:t> (ou les colonnes) d’une banque de données; les objets en sont les </a:t>
            </a:r>
            <a:r>
              <a:rPr lang="fr-FR" altLang="en-US" sz="2400" b="1" dirty="0">
                <a:latin typeface="Dagny OT" panose="020B0504020201020104" pitchFamily="34" charset="77"/>
              </a:rPr>
              <a:t>instances</a:t>
            </a:r>
            <a:r>
              <a:rPr lang="fr-FR" altLang="en-US" sz="2400" dirty="0">
                <a:latin typeface="Dagny OT" panose="020B0504020201020104" pitchFamily="34" charset="77"/>
              </a:rPr>
              <a:t> (ou les rangées).</a:t>
            </a:r>
          </a:p>
          <a:p>
            <a:pPr marL="0" indent="0" eaLnBrk="1" hangingPunct="1">
              <a:lnSpc>
                <a:spcPct val="100000"/>
              </a:lnSpc>
              <a:buFont typeface="Franklin Gothic Book" panose="020B0503020102020204" pitchFamily="34" charset="0"/>
              <a:buNone/>
            </a:pPr>
            <a:endParaRPr lang="en-US" altLang="en-US" sz="500" dirty="0">
              <a:latin typeface="Dagny OT" panose="020B0504020201020104" pitchFamily="34" charset="77"/>
            </a:endParaRPr>
          </a:p>
          <a:p>
            <a:pPr marL="0" indent="0" algn="just" eaLnBrk="1" hangingPunct="1">
              <a:lnSpc>
                <a:spcPct val="100000"/>
              </a:lnSpc>
              <a:buFont typeface="Franklin Gothic Book" panose="020B0503020102020204" pitchFamily="34" charset="0"/>
              <a:buNone/>
            </a:pPr>
            <a:r>
              <a:rPr lang="fr-FR" altLang="en-US" sz="2400" dirty="0">
                <a:latin typeface="Dagny OT" panose="020B0504020201020104" pitchFamily="34" charset="77"/>
              </a:rPr>
              <a:t>On décrit un objet à l’aide de son </a:t>
            </a:r>
            <a:r>
              <a:rPr lang="fr-FR" altLang="en-US" sz="2400" b="1" dirty="0">
                <a:latin typeface="Dagny OT" panose="020B0504020201020104" pitchFamily="34" charset="77"/>
              </a:rPr>
              <a:t>vecteur-signature</a:t>
            </a:r>
            <a:r>
              <a:rPr lang="fr-FR" altLang="en-US" sz="2400" dirty="0">
                <a:latin typeface="Dagny OT" panose="020B0504020201020104" pitchFamily="34" charset="77"/>
              </a:rPr>
              <a:t>, l’ensemble des valeurs associées à ses attributs.</a:t>
            </a:r>
          </a:p>
          <a:p>
            <a:pPr marL="0" indent="0" eaLnBrk="1" hangingPunct="1">
              <a:lnSpc>
                <a:spcPct val="100000"/>
              </a:lnSpc>
              <a:buFont typeface="Franklin Gothic Book" panose="020B0503020102020204" pitchFamily="34" charset="0"/>
              <a:buNone/>
            </a:pPr>
            <a:endParaRPr lang="en-US" altLang="en-US" dirty="0">
              <a:latin typeface="Dagny OT" panose="020B0504020201020104" pitchFamily="34" charset="77"/>
            </a:endParaRPr>
          </a:p>
          <a:p>
            <a:pPr marL="0" indent="0" eaLnBrk="1" hangingPunct="1">
              <a:lnSpc>
                <a:spcPct val="100000"/>
              </a:lnSpc>
              <a:buFont typeface="Franklin Gothic Book" panose="020B0503020102020204" pitchFamily="34" charset="0"/>
              <a:buNone/>
            </a:pPr>
            <a:endParaRPr lang="en-US" altLang="en-US" dirty="0">
              <a:latin typeface="Dagny OT" panose="020B0504020201020104" pitchFamily="34" charset="77"/>
            </a:endParaRPr>
          </a:p>
          <a:p>
            <a:pPr marL="0" indent="0" eaLnBrk="1" hangingPunct="1">
              <a:lnSpc>
                <a:spcPct val="100000"/>
              </a:lnSpc>
              <a:buFont typeface="Franklin Gothic Book" panose="020B0503020102020204" pitchFamily="34" charset="0"/>
              <a:buNone/>
            </a:pPr>
            <a:endParaRPr lang="en-US" altLang="en-US" dirty="0">
              <a:latin typeface="Dagny OT" panose="020B0504020201020104" pitchFamily="34" charset="77"/>
            </a:endParaRPr>
          </a:p>
          <a:p>
            <a:pPr marL="0" indent="0" eaLnBrk="1" hangingPunct="1">
              <a:lnSpc>
                <a:spcPct val="100000"/>
              </a:lnSpc>
              <a:buFont typeface="Franklin Gothic Book" panose="020B0503020102020204" pitchFamily="34" charset="0"/>
              <a:buNone/>
            </a:pPr>
            <a:endParaRPr lang="en-US" altLang="en-US" dirty="0">
              <a:latin typeface="Dagny OT" panose="020B0504020201020104" pitchFamily="34" charset="77"/>
            </a:endParaRPr>
          </a:p>
        </p:txBody>
      </p:sp>
      <p:pic>
        <p:nvPicPr>
          <p:cNvPr id="17412" name="Picture 6">
            <a:extLst>
              <a:ext uri="{FF2B5EF4-FFF2-40B4-BE49-F238E27FC236}">
                <a16:creationId xmlns:a16="http://schemas.microsoft.com/office/drawing/2014/main" id="{8564E888-6935-4F45-A39A-321FC74442EE}"/>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874963" y="4343400"/>
            <a:ext cx="6594475" cy="195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med">
    <p:fade/>
  </p:transition>
</p:sld>
</file>

<file path=ppt/theme/theme1.xml><?xml version="1.0" encoding="utf-8"?>
<a:theme xmlns:a="http://schemas.openxmlformats.org/drawingml/2006/main" name="Crop">
  <a:themeElements>
    <a:clrScheme name="Crop">
      <a:dk1>
        <a:sysClr val="windowText" lastClr="000000"/>
      </a:dk1>
      <a:lt1>
        <a:sysClr val="window" lastClr="FFFFFF"/>
      </a:lt1>
      <a:dk2>
        <a:srgbClr val="1A2E40"/>
      </a:dk2>
      <a:lt2>
        <a:srgbClr val="EBE7DD"/>
      </a:lt2>
      <a:accent1>
        <a:srgbClr val="69A1AB"/>
      </a:accent1>
      <a:accent2>
        <a:srgbClr val="F2C418"/>
      </a:accent2>
      <a:accent3>
        <a:srgbClr val="87492C"/>
      </a:accent3>
      <a:accent4>
        <a:srgbClr val="4A845E"/>
      </a:accent4>
      <a:accent5>
        <a:srgbClr val="DC9528"/>
      </a:accent5>
      <a:accent6>
        <a:srgbClr val="9A5D78"/>
      </a:accent6>
      <a:hlink>
        <a:srgbClr val="66C8E3"/>
      </a:hlink>
      <a:folHlink>
        <a:srgbClr val="B162A1"/>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17F9D331-421E-442F-B033-AF5B21A44854}"/>
    </a:ext>
  </a:extLst>
</a:theme>
</file>

<file path=ppt/theme/theme2.xml><?xml version="1.0" encoding="utf-8"?>
<a:theme xmlns:a="http://schemas.openxmlformats.org/drawingml/2006/main" name="Office Theme">
  <a:themeElements>
    <a:clrScheme name="CFSIcolours 3">
      <a:dk1>
        <a:srgbClr val="23183D"/>
      </a:dk1>
      <a:lt1>
        <a:srgbClr val="FFFFFF"/>
      </a:lt1>
      <a:dk2>
        <a:srgbClr val="385494"/>
      </a:dk2>
      <a:lt2>
        <a:srgbClr val="FFFEFE"/>
      </a:lt2>
      <a:accent1>
        <a:srgbClr val="D41E48"/>
      </a:accent1>
      <a:accent2>
        <a:srgbClr val="E9A12D"/>
      </a:accent2>
      <a:accent3>
        <a:srgbClr val="23183D"/>
      </a:accent3>
      <a:accent4>
        <a:srgbClr val="43B6AE"/>
      </a:accent4>
      <a:accent5>
        <a:srgbClr val="385494"/>
      </a:accent5>
      <a:accent6>
        <a:srgbClr val="70AD47"/>
      </a:accent6>
      <a:hlink>
        <a:srgbClr val="B4B4B3"/>
      </a:hlink>
      <a:folHlink>
        <a:srgbClr val="A1BAC3"/>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Crop">
    <a:dk1>
      <a:sysClr val="windowText" lastClr="000000"/>
    </a:dk1>
    <a:lt1>
      <a:sysClr val="window" lastClr="FFFFFF"/>
    </a:lt1>
    <a:dk2>
      <a:srgbClr val="1A2E40"/>
    </a:dk2>
    <a:lt2>
      <a:srgbClr val="EBE7DD"/>
    </a:lt2>
    <a:accent1>
      <a:srgbClr val="69A1AB"/>
    </a:accent1>
    <a:accent2>
      <a:srgbClr val="F2C418"/>
    </a:accent2>
    <a:accent3>
      <a:srgbClr val="87492C"/>
    </a:accent3>
    <a:accent4>
      <a:srgbClr val="4A845E"/>
    </a:accent4>
    <a:accent5>
      <a:srgbClr val="DC9528"/>
    </a:accent5>
    <a:accent6>
      <a:srgbClr val="9A5D78"/>
    </a:accent6>
    <a:hlink>
      <a:srgbClr val="66C8E3"/>
    </a:hlink>
    <a:folHlink>
      <a:srgbClr val="B162A1"/>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3BC320AD1FA7AF49AD3F65A6C6282314" ma:contentTypeVersion="9" ma:contentTypeDescription="Create a new document." ma:contentTypeScope="" ma:versionID="d564e53e0f98fd87682b9204c4437c4d">
  <xsd:schema xmlns:xsd="http://www.w3.org/2001/XMLSchema" xmlns:xs="http://www.w3.org/2001/XMLSchema" xmlns:p="http://schemas.microsoft.com/office/2006/metadata/properties" xmlns:ns2="48e51f69-d585-4695-9488-9f1e0dda2451" targetNamespace="http://schemas.microsoft.com/office/2006/metadata/properties" ma:root="true" ma:fieldsID="7b1e15d5253e333c18bd82bee1244dc0" ns2:_="">
    <xsd:import namespace="48e51f69-d585-4695-9488-9f1e0dda2451"/>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MediaServiceOCR"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8e51f69-d585-4695-9488-9f1e0dda245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DateTaken" ma:index="16" nillable="true" ma:displayName="MediaServiceDateTaken" ma:hidden="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9371250-3F0A-4DD7-960E-8A2D865DFF07}">
  <ds:schemaRefs>
    <ds:schemaRef ds:uri="http://schemas.microsoft.com/sharepoint/v3/contenttype/forms"/>
  </ds:schemaRefs>
</ds:datastoreItem>
</file>

<file path=customXml/itemProps2.xml><?xml version="1.0" encoding="utf-8"?>
<ds:datastoreItem xmlns:ds="http://schemas.openxmlformats.org/officeDocument/2006/customXml" ds:itemID="{3A655BCA-DF7F-418D-8229-4428A176AF2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8e51f69-d585-4695-9488-9f1e0dda245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{BB9CB5F5-5485-4A4B-810B-B4E3C4F9CD46}tf10001072</Template>
  <TotalTime>17904</TotalTime>
  <Words>4412</Words>
  <Application>Microsoft Macintosh PowerPoint</Application>
  <PresentationFormat>Widescreen</PresentationFormat>
  <Paragraphs>498</Paragraphs>
  <Slides>68</Slides>
  <Notes>9</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68</vt:i4>
      </vt:variant>
    </vt:vector>
  </HeadingPairs>
  <TitlesOfParts>
    <vt:vector size="79" baseType="lpstr">
      <vt:lpstr>Arial</vt:lpstr>
      <vt:lpstr>Avenir Next</vt:lpstr>
      <vt:lpstr>Calibri</vt:lpstr>
      <vt:lpstr>Dagny OT</vt:lpstr>
      <vt:lpstr>Franklin Gothic Book</vt:lpstr>
      <vt:lpstr>Helvetica Light</vt:lpstr>
      <vt:lpstr>Tw Cen MT</vt:lpstr>
      <vt:lpstr>Wingdings</vt:lpstr>
      <vt:lpstr>Wingdings 2</vt:lpstr>
      <vt:lpstr>Crop</vt:lpstr>
      <vt:lpstr>Office Theme</vt:lpstr>
      <vt:lpstr>Introduction à l’analyse des données</vt:lpstr>
      <vt:lpstr>PRINCIPES FONDAMENTAUX DE L'ANALYSE DES DONNÉES</vt:lpstr>
      <vt:lpstr>PowerPoint Presentation</vt:lpstr>
      <vt:lpstr>PLANIFICATION DES ANALYSES</vt:lpstr>
      <vt:lpstr>APERÇU DU PLAN D'ANALYSE</vt:lpstr>
      <vt:lpstr>DONNÉES 101 – NOTIONS DE DONNÉES DE BASE </vt:lpstr>
      <vt:lpstr>QU’EST-CE QU’UNE DONNÉE? </vt:lpstr>
      <vt:lpstr>OBJETS ET ATTRIBUTS</vt:lpstr>
      <vt:lpstr>DES VARIABLES AUX DONNÉES</vt:lpstr>
      <vt:lpstr>ENSEMBLE DE DONNÉES SUR LES CHAMPIGNONS VÉNÉNEUX</vt:lpstr>
      <vt:lpstr>PowerPoint Presentation</vt:lpstr>
      <vt:lpstr>PowerPoint Presentation</vt:lpstr>
      <vt:lpstr>PowerPoint Presentation</vt:lpstr>
      <vt:lpstr>PowerPoint Presentation</vt:lpstr>
      <vt:lpstr>PowerPoint Presentation</vt:lpstr>
      <vt:lpstr>PowerPoint Presentation</vt:lpstr>
      <vt:lpstr>DISCUSSION</vt:lpstr>
      <vt:lpstr>POSER LES BONNES QUESTIONS</vt:lpstr>
      <vt:lpstr>LES MAUVAISES QUESTIONS</vt:lpstr>
      <vt:lpstr>Tâches de la science des données / l’apprentissage automatique / l’I.A.</vt:lpstr>
      <vt:lpstr>*CLASSIFICATION</vt:lpstr>
      <vt:lpstr>*Classificateurs d’arbres de décision</vt:lpstr>
      <vt:lpstr>*ANALYSE DE RÉGRESSION</vt:lpstr>
      <vt:lpstr>*Analyse des séries chronologiques</vt:lpstr>
      <vt:lpstr>*SCHÉMAS TEMPORELS</vt:lpstr>
      <vt:lpstr>*TECHNIQUES D’APPRENTISSAGE SUPERVISÉ/NON SUPERVISÉ</vt:lpstr>
      <vt:lpstr>*Détection des anomalies</vt:lpstr>
      <vt:lpstr>QUELQUES DÉFINITIONS PRATIQUES</vt:lpstr>
      <vt:lpstr>QU’EST-CE QUE L’ANALYSE DES DONNÉES?</vt:lpstr>
      <vt:lpstr>QU’EST-CE QUE LA SCIENCE DES DONNÉES?</vt:lpstr>
      <vt:lpstr>QU’EST-CE QUE L’APPRENTISSAGE AUTOMATIQUE?</vt:lpstr>
      <vt:lpstr>QU’EST-CE QUE L’INTELLIGENCE ARTIFICIELLE/AUGMENTÉE?</vt:lpstr>
      <vt:lpstr>FLUX DE TRAVAIL et SOURCES</vt:lpstr>
      <vt:lpstr>PowerPoint Presentation</vt:lpstr>
      <vt:lpstr>Le « flux de travail » de la science des données</vt:lpstr>
      <vt:lpstr>Le « flux de travail » de la science des données</vt:lpstr>
      <vt:lpstr>Le processus d’analyse des données</vt:lpstr>
      <vt:lpstr>**Processus intersectoriel standard, exploration de données (CRISP-DM)</vt:lpstr>
      <vt:lpstr>LA VIE APRÈS L’ANALYSE</vt:lpstr>
      <vt:lpstr>ÉCOSYSTÈME DE LA SCIENCE DES DONNÉES</vt:lpstr>
      <vt:lpstr>*ÉVALUATION ET VALIDITÉ DU MODÈLE</vt:lpstr>
      <vt:lpstr>MODÈLES ET PENSÉE SYSTÉMIQUE</vt:lpstr>
      <vt:lpstr>REPRÉSENTATION</vt:lpstr>
      <vt:lpstr>PowerPoint Presentation</vt:lpstr>
      <vt:lpstr>Penser en termes systémiques</vt:lpstr>
      <vt:lpstr>Penser en termes systémiques</vt:lpstr>
      <vt:lpstr>Déterminer les lacunes dans les connaissances</vt:lpstr>
      <vt:lpstr>Modèles conceptuels</vt:lpstr>
      <vt:lpstr>Relation entre les données et le système</vt:lpstr>
      <vt:lpstr>PowerPoint Presentation</vt:lpstr>
      <vt:lpstr>LES MODÈLES EN GÉNÉRAL</vt:lpstr>
      <vt:lpstr>**HEURISTIQUES DE MODÉLISATION</vt:lpstr>
      <vt:lpstr>**HEURISTIQUES DE MODÉLISATION</vt:lpstr>
      <vt:lpstr>**HEURISTIQUES DE MODÉLISATION</vt:lpstr>
      <vt:lpstr>**LES PIÈGES DE LA MODÉLISATION</vt:lpstr>
      <vt:lpstr>**LES PIÈGES DE LA MODÉLISATION</vt:lpstr>
      <vt:lpstr>**LES PIÈGES DE LA MODÉLISATION</vt:lpstr>
      <vt:lpstr>À RETENIR</vt:lpstr>
      <vt:lpstr>PowerPoint Presentation</vt:lpstr>
      <vt:lpstr>CONSIDÉRATIONS ÉTHIQUES ET MEILLEURES PRATIQUES</vt:lpstr>
      <vt:lpstr>PowerPoint Presentation</vt:lpstr>
      <vt:lpstr>LE BESOIN D'ÉTHIQUE</vt:lpstr>
      <vt:lpstr>QU'EST-CE QUE L'ÉTHIQUE ?</vt:lpstr>
      <vt:lpstr>QU'EST-CE QUE L'ÉTHIQUE ?</vt:lpstr>
      <vt:lpstr>L'ÉTHIQUE DANS LE CONTEXTE DES DONNÉES</vt:lpstr>
      <vt:lpstr>BONNES PRATIQUES</vt:lpstr>
      <vt:lpstr>BONNES PRATIQUES</vt:lpstr>
      <vt:lpstr>ACS+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EXPLORATION AND DATA VISUALIZATION</dc:title>
  <dc:creator>Patrick Boily</dc:creator>
  <cp:lastModifiedBy>Patrick Boily</cp:lastModifiedBy>
  <cp:revision>342</cp:revision>
  <dcterms:created xsi:type="dcterms:W3CDTF">2020-08-02T19:49:53Z</dcterms:created>
  <dcterms:modified xsi:type="dcterms:W3CDTF">2021-10-01T15:43:28Z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0x0101003BC320AD1FA7AF49AD3F65A6C6282314</vt:lpwstr>
  </property>
  <property fmtid="{D5CDD505-2E9C-101B-9397-08002B2CF9AE}" pid="3" name="eDOCS AutoSave">
    <vt:lpwstr/>
  </property>
</Properties>
</file>

<file path=docProps/thumbnail.jpeg>
</file>